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3" r:id="rId5"/>
    <p:sldId id="264" r:id="rId6"/>
    <p:sldId id="265" r:id="rId7"/>
    <p:sldId id="266" r:id="rId8"/>
    <p:sldId id="267" r:id="rId9"/>
    <p:sldId id="274" r:id="rId10"/>
    <p:sldId id="261" r:id="rId11"/>
    <p:sldId id="259" r:id="rId12"/>
    <p:sldId id="275" r:id="rId13"/>
    <p:sldId id="268" r:id="rId14"/>
    <p:sldId id="260" r:id="rId1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5BA25-A70E-21D5-954C-AC4B2E80F5D4}" v="250" dt="2022-06-15T21:16:25.994"/>
    <p1510:client id="{44288C4B-8A49-5FD9-EA6E-7F2F05B737FC}" v="242" dt="2022-06-15T17:01:58.687"/>
    <p1510:client id="{67235C2A-4E56-49E8-B0EB-DE946EA19A65}" v="18" dt="2022-06-17T09:36:37.940"/>
    <p1510:client id="{7F770AA8-FEF1-AA84-1A01-DF60721ED964}" v="32" dt="2022-06-17T08:40:36.721"/>
    <p1510:client id="{A3312598-F91A-5B43-B7E9-C2C1058011EF}" v="2" dt="2022-06-16T11:40:21.978"/>
    <p1510:client id="{ABBAAC76-1D1E-0592-B8EB-C9DC63CEA4C7}" v="95" dt="2022-06-16T19:18:08.038"/>
    <p1510:client id="{B3A81DF5-153C-4E93-85CB-E62208F167FB}" v="1054" dt="2022-06-15T15:30:41.603"/>
    <p1510:client id="{C4001185-B2FD-E86F-47B2-1A33702A1406}" v="627" dt="2022-06-16T16:09:40.227"/>
    <p1510:client id="{FB12EAEF-7C27-7A8E-E2E8-54EF3D303D5F}" v="557" dt="2022-06-16T05:32:15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 Harford" userId="S::hugh.harford@poscoconsulting.com::59183a16-a8c0-406a-9b84-010a2b82a43e" providerId="AD" clId="Web-{ABBAAC76-1D1E-0592-B8EB-C9DC63CEA4C7}"/>
    <pc:docChg chg="addSld delSld modSld">
      <pc:chgData name="Hugh Harford" userId="S::hugh.harford@poscoconsulting.com::59183a16-a8c0-406a-9b84-010a2b82a43e" providerId="AD" clId="Web-{ABBAAC76-1D1E-0592-B8EB-C9DC63CEA4C7}" dt="2022-06-16T19:18:03.897" v="58" actId="20577"/>
      <pc:docMkLst>
        <pc:docMk/>
      </pc:docMkLst>
      <pc:sldChg chg="modSp">
        <pc:chgData name="Hugh Harford" userId="S::hugh.harford@poscoconsulting.com::59183a16-a8c0-406a-9b84-010a2b82a43e" providerId="AD" clId="Web-{ABBAAC76-1D1E-0592-B8EB-C9DC63CEA4C7}" dt="2022-06-16T19:16:26.222" v="32" actId="20577"/>
        <pc:sldMkLst>
          <pc:docMk/>
          <pc:sldMk cId="0" sldId="256"/>
        </pc:sldMkLst>
        <pc:spChg chg="mod">
          <ac:chgData name="Hugh Harford" userId="S::hugh.harford@poscoconsulting.com::59183a16-a8c0-406a-9b84-010a2b82a43e" providerId="AD" clId="Web-{ABBAAC76-1D1E-0592-B8EB-C9DC63CEA4C7}" dt="2022-06-16T19:16:26.222" v="32" actId="20577"/>
          <ac:spMkLst>
            <pc:docMk/>
            <pc:sldMk cId="0" sldId="256"/>
            <ac:spMk id="99" creationId="{00000000-0000-0000-0000-000000000000}"/>
          </ac:spMkLst>
        </pc:spChg>
      </pc:sldChg>
      <pc:sldChg chg="del">
        <pc:chgData name="Hugh Harford" userId="S::hugh.harford@poscoconsulting.com::59183a16-a8c0-406a-9b84-010a2b82a43e" providerId="AD" clId="Web-{ABBAAC76-1D1E-0592-B8EB-C9DC63CEA4C7}" dt="2022-06-16T16:10:49.835" v="0"/>
        <pc:sldMkLst>
          <pc:docMk/>
          <pc:sldMk cId="0" sldId="263"/>
        </pc:sldMkLst>
      </pc:sldChg>
      <pc:sldChg chg="modSp">
        <pc:chgData name="Hugh Harford" userId="S::hugh.harford@poscoconsulting.com::59183a16-a8c0-406a-9b84-010a2b82a43e" providerId="AD" clId="Web-{ABBAAC76-1D1E-0592-B8EB-C9DC63CEA4C7}" dt="2022-06-16T19:17:16.661" v="48" actId="20577"/>
        <pc:sldMkLst>
          <pc:docMk/>
          <pc:sldMk cId="2160845874" sldId="264"/>
        </pc:sldMkLst>
        <pc:spChg chg="mod">
          <ac:chgData name="Hugh Harford" userId="S::hugh.harford@poscoconsulting.com::59183a16-a8c0-406a-9b84-010a2b82a43e" providerId="AD" clId="Web-{ABBAAC76-1D1E-0592-B8EB-C9DC63CEA4C7}" dt="2022-06-16T19:17:13.161" v="43" actId="20577"/>
          <ac:spMkLst>
            <pc:docMk/>
            <pc:sldMk cId="2160845874" sldId="264"/>
            <ac:spMk id="12" creationId="{F11DDC8D-5B6F-298F-FC29-B334B6C7584F}"/>
          </ac:spMkLst>
        </pc:spChg>
        <pc:spChg chg="mod">
          <ac:chgData name="Hugh Harford" userId="S::hugh.harford@poscoconsulting.com::59183a16-a8c0-406a-9b84-010a2b82a43e" providerId="AD" clId="Web-{ABBAAC76-1D1E-0592-B8EB-C9DC63CEA4C7}" dt="2022-06-16T19:17:16.661" v="48" actId="20577"/>
          <ac:spMkLst>
            <pc:docMk/>
            <pc:sldMk cId="2160845874" sldId="264"/>
            <ac:spMk id="13" creationId="{D6F466D4-866C-D151-D0EB-D719C180315F}"/>
          </ac:spMkLst>
        </pc:spChg>
      </pc:sldChg>
      <pc:sldChg chg="add del">
        <pc:chgData name="Hugh Harford" userId="S::hugh.harford@poscoconsulting.com::59183a16-a8c0-406a-9b84-010a2b82a43e" providerId="AD" clId="Web-{ABBAAC76-1D1E-0592-B8EB-C9DC63CEA4C7}" dt="2022-06-16T16:10:59.022" v="6"/>
        <pc:sldMkLst>
          <pc:docMk/>
          <pc:sldMk cId="3505735013" sldId="268"/>
        </pc:sldMkLst>
      </pc:sldChg>
      <pc:sldChg chg="del">
        <pc:chgData name="Hugh Harford" userId="S::hugh.harford@poscoconsulting.com::59183a16-a8c0-406a-9b84-010a2b82a43e" providerId="AD" clId="Web-{ABBAAC76-1D1E-0592-B8EB-C9DC63CEA4C7}" dt="2022-06-16T16:10:54.256" v="4"/>
        <pc:sldMkLst>
          <pc:docMk/>
          <pc:sldMk cId="2848626962" sldId="269"/>
        </pc:sldMkLst>
      </pc:sldChg>
      <pc:sldChg chg="del">
        <pc:chgData name="Hugh Harford" userId="S::hugh.harford@poscoconsulting.com::59183a16-a8c0-406a-9b84-010a2b82a43e" providerId="AD" clId="Web-{ABBAAC76-1D1E-0592-B8EB-C9DC63CEA4C7}" dt="2022-06-16T16:10:52.600" v="3"/>
        <pc:sldMkLst>
          <pc:docMk/>
          <pc:sldMk cId="1871050414" sldId="270"/>
        </pc:sldMkLst>
      </pc:sldChg>
      <pc:sldChg chg="del">
        <pc:chgData name="Hugh Harford" userId="S::hugh.harford@poscoconsulting.com::59183a16-a8c0-406a-9b84-010a2b82a43e" providerId="AD" clId="Web-{ABBAAC76-1D1E-0592-B8EB-C9DC63CEA4C7}" dt="2022-06-16T16:10:51.788" v="2"/>
        <pc:sldMkLst>
          <pc:docMk/>
          <pc:sldMk cId="2671326679" sldId="271"/>
        </pc:sldMkLst>
      </pc:sldChg>
      <pc:sldChg chg="modSp">
        <pc:chgData name="Hugh Harford" userId="S::hugh.harford@poscoconsulting.com::59183a16-a8c0-406a-9b84-010a2b82a43e" providerId="AD" clId="Web-{ABBAAC76-1D1E-0592-B8EB-C9DC63CEA4C7}" dt="2022-06-16T19:17:03.176" v="39" actId="1076"/>
        <pc:sldMkLst>
          <pc:docMk/>
          <pc:sldMk cId="1169208305" sldId="273"/>
        </pc:sldMkLst>
        <pc:spChg chg="mod">
          <ac:chgData name="Hugh Harford" userId="S::hugh.harford@poscoconsulting.com::59183a16-a8c0-406a-9b84-010a2b82a43e" providerId="AD" clId="Web-{ABBAAC76-1D1E-0592-B8EB-C9DC63CEA4C7}" dt="2022-06-16T19:17:03.176" v="39" actId="1076"/>
          <ac:spMkLst>
            <pc:docMk/>
            <pc:sldMk cId="1169208305" sldId="273"/>
            <ac:spMk id="7" creationId="{526C734F-F2B2-EDDA-1F86-3BD7BFBC65BF}"/>
          </ac:spMkLst>
        </pc:spChg>
      </pc:sldChg>
      <pc:sldChg chg="modSp">
        <pc:chgData name="Hugh Harford" userId="S::hugh.harford@poscoconsulting.com::59183a16-a8c0-406a-9b84-010a2b82a43e" providerId="AD" clId="Web-{ABBAAC76-1D1E-0592-B8EB-C9DC63CEA4C7}" dt="2022-06-16T19:18:03.897" v="58" actId="20577"/>
        <pc:sldMkLst>
          <pc:docMk/>
          <pc:sldMk cId="4087009400" sldId="274"/>
        </pc:sldMkLst>
        <pc:spChg chg="mod">
          <ac:chgData name="Hugh Harford" userId="S::hugh.harford@poscoconsulting.com::59183a16-a8c0-406a-9b84-010a2b82a43e" providerId="AD" clId="Web-{ABBAAC76-1D1E-0592-B8EB-C9DC63CEA4C7}" dt="2022-06-16T19:18:03.897" v="58" actId="20577"/>
          <ac:spMkLst>
            <pc:docMk/>
            <pc:sldMk cId="4087009400" sldId="274"/>
            <ac:spMk id="15" creationId="{42989553-C3D2-4096-D028-34653A08C5AD}"/>
          </ac:spMkLst>
        </pc:spChg>
      </pc:sldChg>
      <pc:sldChg chg="modSp add replId">
        <pc:chgData name="Hugh Harford" userId="S::hugh.harford@poscoconsulting.com::59183a16-a8c0-406a-9b84-010a2b82a43e" providerId="AD" clId="Web-{ABBAAC76-1D1E-0592-B8EB-C9DC63CEA4C7}" dt="2022-06-16T16:11:53.696" v="29" actId="20577"/>
        <pc:sldMkLst>
          <pc:docMk/>
          <pc:sldMk cId="399072503" sldId="275"/>
        </pc:sldMkLst>
        <pc:spChg chg="mod">
          <ac:chgData name="Hugh Harford" userId="S::hugh.harford@poscoconsulting.com::59183a16-a8c0-406a-9b84-010a2b82a43e" providerId="AD" clId="Web-{ABBAAC76-1D1E-0592-B8EB-C9DC63CEA4C7}" dt="2022-06-16T16:11:53.696" v="29" actId="20577"/>
          <ac:spMkLst>
            <pc:docMk/>
            <pc:sldMk cId="399072503" sldId="275"/>
            <ac:spMk id="113" creationId="{00000000-0000-0000-0000-000000000000}"/>
          </ac:spMkLst>
        </pc:spChg>
      </pc:sldChg>
      <pc:sldChg chg="del">
        <pc:chgData name="Hugh Harford" userId="S::hugh.harford@poscoconsulting.com::59183a16-a8c0-406a-9b84-010a2b82a43e" providerId="AD" clId="Web-{ABBAAC76-1D1E-0592-B8EB-C9DC63CEA4C7}" dt="2022-06-16T16:10:50.803" v="1"/>
        <pc:sldMkLst>
          <pc:docMk/>
          <pc:sldMk cId="3531103829" sldId="276"/>
        </pc:sldMkLst>
      </pc:sldChg>
    </pc:docChg>
  </pc:docChgLst>
  <pc:docChgLst>
    <pc:chgData name="Guest User" userId="S::urn:spo:anon#d6b5c926d6d6db564c16dc152f4b7af53484706795fa6ed9e9438498d7f66de7::" providerId="AD" clId="Web-{67235C2A-4E56-49E8-B0EB-DE946EA19A65}"/>
    <pc:docChg chg="modSld">
      <pc:chgData name="Guest User" userId="S::urn:spo:anon#d6b5c926d6d6db564c16dc152f4b7af53484706795fa6ed9e9438498d7f66de7::" providerId="AD" clId="Web-{67235C2A-4E56-49E8-B0EB-DE946EA19A65}" dt="2022-06-17T09:36:37.940" v="16" actId="1076"/>
      <pc:docMkLst>
        <pc:docMk/>
      </pc:docMkLst>
      <pc:sldChg chg="addSp delSp modSp">
        <pc:chgData name="Guest User" userId="S::urn:spo:anon#d6b5c926d6d6db564c16dc152f4b7af53484706795fa6ed9e9438498d7f66de7::" providerId="AD" clId="Web-{67235C2A-4E56-49E8-B0EB-DE946EA19A65}" dt="2022-06-17T09:36:37.940" v="16" actId="1076"/>
        <pc:sldMkLst>
          <pc:docMk/>
          <pc:sldMk cId="3997139820" sldId="267"/>
        </pc:sldMkLst>
        <pc:grpChg chg="add del mod">
          <ac:chgData name="Guest User" userId="S::urn:spo:anon#d6b5c926d6d6db564c16dc152f4b7af53484706795fa6ed9e9438498d7f66de7::" providerId="AD" clId="Web-{67235C2A-4E56-49E8-B0EB-DE946EA19A65}" dt="2022-06-17T09:35:30.858" v="4"/>
          <ac:grpSpMkLst>
            <pc:docMk/>
            <pc:sldMk cId="3997139820" sldId="267"/>
            <ac:grpSpMk id="20" creationId="{C1F24EA2-9FC8-1FE4-6B76-D9428928A69B}"/>
          </ac:grpSpMkLst>
        </pc:grpChg>
        <pc:picChg chg="add mod">
          <ac:chgData name="Guest User" userId="S::urn:spo:anon#d6b5c926d6d6db564c16dc152f4b7af53484706795fa6ed9e9438498d7f66de7::" providerId="AD" clId="Web-{67235C2A-4E56-49E8-B0EB-DE946EA19A65}" dt="2022-06-17T09:36:37.940" v="16" actId="1076"/>
          <ac:picMkLst>
            <pc:docMk/>
            <pc:sldMk cId="3997139820" sldId="267"/>
            <ac:picMk id="2" creationId="{95FDF962-83D4-10E5-CE48-BB8AA6F2F53C}"/>
          </ac:picMkLst>
        </pc:picChg>
        <pc:picChg chg="del">
          <ac:chgData name="Guest User" userId="S::urn:spo:anon#d6b5c926d6d6db564c16dc152f4b7af53484706795fa6ed9e9438498d7f66de7::" providerId="AD" clId="Web-{67235C2A-4E56-49E8-B0EB-DE946EA19A65}" dt="2022-06-17T09:35:33.124" v="5"/>
          <ac:picMkLst>
            <pc:docMk/>
            <pc:sldMk cId="3997139820" sldId="267"/>
            <ac:picMk id="14" creationId="{D1C138A3-2717-DA60-8E66-256881C647F2}"/>
          </ac:picMkLst>
        </pc:picChg>
        <pc:picChg chg="del">
          <ac:chgData name="Guest User" userId="S::urn:spo:anon#d6b5c926d6d6db564c16dc152f4b7af53484706795fa6ed9e9438498d7f66de7::" providerId="AD" clId="Web-{67235C2A-4E56-49E8-B0EB-DE946EA19A65}" dt="2022-06-17T09:35:34.936" v="6"/>
          <ac:picMkLst>
            <pc:docMk/>
            <pc:sldMk cId="3997139820" sldId="267"/>
            <ac:picMk id="15" creationId="{E5CF9F7C-C443-CD91-6C48-A84CB1A94A53}"/>
          </ac:picMkLst>
        </pc:picChg>
        <pc:picChg chg="del">
          <ac:chgData name="Guest User" userId="S::urn:spo:anon#d6b5c926d6d6db564c16dc152f4b7af53484706795fa6ed9e9438498d7f66de7::" providerId="AD" clId="Web-{67235C2A-4E56-49E8-B0EB-DE946EA19A65}" dt="2022-06-17T09:35:27.483" v="2"/>
          <ac:picMkLst>
            <pc:docMk/>
            <pc:sldMk cId="3997139820" sldId="267"/>
            <ac:picMk id="16" creationId="{CEFBCA4A-E769-45C0-217D-F9E183A1FFA2}"/>
          </ac:picMkLst>
        </pc:picChg>
      </pc:sldChg>
    </pc:docChg>
  </pc:docChgLst>
  <pc:docChgLst>
    <pc:chgData name="Hugh Harford" userId="S::hugh.harford@poscoconsulting.com::59183a16-a8c0-406a-9b84-010a2b82a43e" providerId="AD" clId="Web-{7F770AA8-FEF1-AA84-1A01-DF60721ED964}"/>
    <pc:docChg chg="modSld">
      <pc:chgData name="Hugh Harford" userId="S::hugh.harford@poscoconsulting.com::59183a16-a8c0-406a-9b84-010a2b82a43e" providerId="AD" clId="Web-{7F770AA8-FEF1-AA84-1A01-DF60721ED964}" dt="2022-06-17T08:40:36.721" v="22" actId="20577"/>
      <pc:docMkLst>
        <pc:docMk/>
      </pc:docMkLst>
      <pc:sldChg chg="modSp">
        <pc:chgData name="Hugh Harford" userId="S::hugh.harford@poscoconsulting.com::59183a16-a8c0-406a-9b84-010a2b82a43e" providerId="AD" clId="Web-{7F770AA8-FEF1-AA84-1A01-DF60721ED964}" dt="2022-06-17T08:40:36.721" v="22" actId="20577"/>
        <pc:sldMkLst>
          <pc:docMk/>
          <pc:sldMk cId="3997139820" sldId="267"/>
        </pc:sldMkLst>
        <pc:spChg chg="mod">
          <ac:chgData name="Hugh Harford" userId="S::hugh.harford@poscoconsulting.com::59183a16-a8c0-406a-9b84-010a2b82a43e" providerId="AD" clId="Web-{7F770AA8-FEF1-AA84-1A01-DF60721ED964}" dt="2022-06-17T08:40:36.721" v="22" actId="20577"/>
          <ac:spMkLst>
            <pc:docMk/>
            <pc:sldMk cId="3997139820" sldId="267"/>
            <ac:spMk id="5" creationId="{3F55128B-4B77-9870-5B7E-236D4F00E21B}"/>
          </ac:spMkLst>
        </pc:spChg>
        <pc:spChg chg="mod">
          <ac:chgData name="Hugh Harford" userId="S::hugh.harford@poscoconsulting.com::59183a16-a8c0-406a-9b84-010a2b82a43e" providerId="AD" clId="Web-{7F770AA8-FEF1-AA84-1A01-DF60721ED964}" dt="2022-06-17T08:40:26.580" v="21" actId="20577"/>
          <ac:spMkLst>
            <pc:docMk/>
            <pc:sldMk cId="3997139820" sldId="267"/>
            <ac:spMk id="17" creationId="{126CB811-9A5D-AA16-ABC1-89684FA559FA}"/>
          </ac:spMkLst>
        </pc:spChg>
        <pc:spChg chg="mod">
          <ac:chgData name="Hugh Harford" userId="S::hugh.harford@poscoconsulting.com::59183a16-a8c0-406a-9b84-010a2b82a43e" providerId="AD" clId="Web-{7F770AA8-FEF1-AA84-1A01-DF60721ED964}" dt="2022-06-17T08:40:04.126" v="10" actId="14100"/>
          <ac:spMkLst>
            <pc:docMk/>
            <pc:sldMk cId="3997139820" sldId="267"/>
            <ac:spMk id="18" creationId="{B6815A0E-BA44-2510-EC10-2C3186EECBD0}"/>
          </ac:spMkLst>
        </pc:spChg>
        <pc:spChg chg="mod">
          <ac:chgData name="Hugh Harford" userId="S::hugh.harford@poscoconsulting.com::59183a16-a8c0-406a-9b84-010a2b82a43e" providerId="AD" clId="Web-{7F770AA8-FEF1-AA84-1A01-DF60721ED964}" dt="2022-06-17T08:40:23.236" v="17" actId="20577"/>
          <ac:spMkLst>
            <pc:docMk/>
            <pc:sldMk cId="3997139820" sldId="267"/>
            <ac:spMk id="19" creationId="{DEA1D1FB-1987-4C68-0FCC-47C18E4A657E}"/>
          </ac:spMkLst>
        </pc:spChg>
      </pc:sldChg>
      <pc:sldChg chg="modSp">
        <pc:chgData name="Hugh Harford" userId="S::hugh.harford@poscoconsulting.com::59183a16-a8c0-406a-9b84-010a2b82a43e" providerId="AD" clId="Web-{7F770AA8-FEF1-AA84-1A01-DF60721ED964}" dt="2022-06-17T08:38:15.092" v="4" actId="20577"/>
        <pc:sldMkLst>
          <pc:docMk/>
          <pc:sldMk cId="4087009400" sldId="274"/>
        </pc:sldMkLst>
        <pc:spChg chg="mod">
          <ac:chgData name="Hugh Harford" userId="S::hugh.harford@poscoconsulting.com::59183a16-a8c0-406a-9b84-010a2b82a43e" providerId="AD" clId="Web-{7F770AA8-FEF1-AA84-1A01-DF60721ED964}" dt="2022-06-17T08:38:15.092" v="4" actId="20577"/>
          <ac:spMkLst>
            <pc:docMk/>
            <pc:sldMk cId="4087009400" sldId="274"/>
            <ac:spMk id="6" creationId="{58813E37-847C-A2A4-A125-51527E6CCB6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357012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45552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8436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357012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645552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684360" y="4487400"/>
            <a:ext cx="8534160" cy="6985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57012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45552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8436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57012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45552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84360" y="4487400"/>
            <a:ext cx="8534160" cy="6985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17" name="Line 2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Line 3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Line 4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" name="Line 5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w="2844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" name="Line 6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w="2844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fld id="{3CA758A3-D0E5-464D-94DB-4E8121E0DA72}" type="datetime">
              <a:rPr lang="en-GB" sz="1000" b="0" strike="noStrike" spc="-1">
                <a:solidFill>
                  <a:srgbClr val="0A304A"/>
                </a:solidFill>
                <a:latin typeface="Century Gothic"/>
              </a:rPr>
              <a:t>17/06/2022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A5C9FFD-4CA4-4B11-8350-34CB064D0A5B}" type="slidenum">
              <a:rPr lang="en-GB" sz="3200" b="0" strike="noStrike" spc="-1">
                <a:solidFill>
                  <a:srgbClr val="0A304A"/>
                </a:solidFill>
                <a:latin typeface="Century Gothic"/>
              </a:rPr>
              <a:t>‹#›</a:t>
            </a:fld>
            <a:endParaRPr lang="en-GB" sz="3200" b="0" strike="noStrike" spc="-1">
              <a:latin typeface="Times New Roman"/>
            </a:endParaRPr>
          </a:p>
        </p:txBody>
      </p:sp>
      <p:sp>
        <p:nvSpPr>
          <p:cNvPr id="10" name="Line 11"/>
          <p:cNvSpPr/>
          <p:nvPr/>
        </p:nvSpPr>
        <p:spPr>
          <a:xfrm flipH="1">
            <a:off x="8227800" y="8280"/>
            <a:ext cx="3809880" cy="3809880"/>
          </a:xfrm>
          <a:prstGeom prst="line">
            <a:avLst/>
          </a:prstGeom>
          <a:ln w="126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Line 12"/>
          <p:cNvSpPr/>
          <p:nvPr/>
        </p:nvSpPr>
        <p:spPr>
          <a:xfrm flipH="1">
            <a:off x="6108120" y="91440"/>
            <a:ext cx="6080400" cy="6080760"/>
          </a:xfrm>
          <a:prstGeom prst="line">
            <a:avLst/>
          </a:prstGeom>
          <a:ln w="126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Line 13"/>
          <p:cNvSpPr/>
          <p:nvPr/>
        </p:nvSpPr>
        <p:spPr>
          <a:xfrm flipH="1">
            <a:off x="7235640" y="228600"/>
            <a:ext cx="4952880" cy="4952880"/>
          </a:xfrm>
          <a:prstGeom prst="line">
            <a:avLst/>
          </a:prstGeom>
          <a:ln w="126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" name="Line 14"/>
          <p:cNvSpPr/>
          <p:nvPr/>
        </p:nvSpPr>
        <p:spPr>
          <a:xfrm flipH="1">
            <a:off x="7335720" y="32040"/>
            <a:ext cx="4852800" cy="4853160"/>
          </a:xfrm>
          <a:prstGeom prst="line">
            <a:avLst/>
          </a:prstGeom>
          <a:ln w="3168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" name="Line 15"/>
          <p:cNvSpPr/>
          <p:nvPr/>
        </p:nvSpPr>
        <p:spPr>
          <a:xfrm flipH="1">
            <a:off x="7845120" y="609480"/>
            <a:ext cx="4343400" cy="4343400"/>
          </a:xfrm>
          <a:prstGeom prst="line">
            <a:avLst/>
          </a:prstGeom>
          <a:ln w="3168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F496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53" name="Line 2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4" name="Line 3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5" name="Line 4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6" name="Line 5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w="2844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7" name="Line 6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w="2844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58" name="PlaceHolder 7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lang="en-US" sz="36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8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1800" b="0" strike="noStrike" spc="-1">
                <a:solidFill>
                  <a:srgbClr val="0F496F"/>
                </a:solidFill>
                <a:latin typeface="Century Gothic"/>
              </a:rPr>
              <a:t>Second level</a:t>
            </a:r>
          </a:p>
          <a:p>
            <a:pPr marL="1200240" lvl="2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1600" b="0" strike="noStrike" spc="-1">
                <a:solidFill>
                  <a:srgbClr val="0F496F"/>
                </a:solidFill>
                <a:latin typeface="Century Gothic"/>
              </a:rPr>
              <a:t>Third level</a:t>
            </a:r>
          </a:p>
          <a:p>
            <a:pPr marL="1542960" lvl="3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Fourth level</a:t>
            </a:r>
          </a:p>
          <a:p>
            <a:pPr marL="2000160" lvl="4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Fifth level</a:t>
            </a:r>
          </a:p>
        </p:txBody>
      </p:sp>
      <p:sp>
        <p:nvSpPr>
          <p:cNvPr id="60" name="PlaceHolder 9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fld id="{09D61AD6-F11C-4034-94C4-2C3044D4BF9E}" type="datetime">
              <a:rPr lang="en-GB" sz="1000" b="0" strike="noStrike" spc="-1">
                <a:solidFill>
                  <a:srgbClr val="0A304A"/>
                </a:solidFill>
                <a:latin typeface="Century Gothic"/>
              </a:rPr>
              <a:t>17/06/2022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61" name="PlaceHolder 10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62" name="PlaceHolder 11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59994F1-9B34-4F13-BFEC-3AF09629600C}" type="slidenum">
              <a:rPr lang="en-GB" sz="3200" b="0" strike="noStrike" spc="-1">
                <a:solidFill>
                  <a:srgbClr val="0A304A"/>
                </a:solidFill>
                <a:latin typeface="Century Gothic"/>
              </a:rPr>
              <a:t>‹#›</a:t>
            </a:fld>
            <a:endParaRPr lang="en-GB" sz="3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34.90.144.52:8000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eg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11" Type="http://schemas.openxmlformats.org/officeDocument/2006/relationships/image" Target="../media/image7.png"/><Relationship Id="rId5" Type="http://schemas.openxmlformats.org/officeDocument/2006/relationships/image" Target="../media/image18.jpeg"/><Relationship Id="rId15" Type="http://schemas.openxmlformats.org/officeDocument/2006/relationships/image" Target="../media/image24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2E93814-5525-8867-5B2D-BD23ECAEEE81}"/>
              </a:ext>
            </a:extLst>
          </p:cNvPr>
          <p:cNvGrpSpPr/>
          <p:nvPr/>
        </p:nvGrpSpPr>
        <p:grpSpPr>
          <a:xfrm>
            <a:off x="684360" y="375444"/>
            <a:ext cx="10938573" cy="5779223"/>
            <a:chOff x="684360" y="11377"/>
            <a:chExt cx="10938573" cy="5779223"/>
          </a:xfrm>
        </p:grpSpPr>
        <p:sp>
          <p:nvSpPr>
            <p:cNvPr id="99" name="TextShape 1"/>
            <p:cNvSpPr txBox="1"/>
            <p:nvPr/>
          </p:nvSpPr>
          <p:spPr>
            <a:xfrm>
              <a:off x="684360" y="3843720"/>
              <a:ext cx="10938573" cy="194688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420"/>
                </a:spcBef>
                <a:spcAft>
                  <a:spcPts val="601"/>
                </a:spcAft>
                <a:tabLst>
                  <a:tab pos="0" algn="l"/>
                </a:tabLst>
              </a:pPr>
              <a:r>
                <a:rPr lang="en-GB" sz="2100" b="0" strike="noStrike" spc="-1" dirty="0">
                  <a:solidFill>
                    <a:srgbClr val="000000"/>
                  </a:solidFill>
                  <a:latin typeface="Century Gothic"/>
                </a:rPr>
                <a:t>Hugh Harford</a:t>
              </a:r>
              <a:endParaRPr lang="en-GB" sz="2100" b="0" strike="noStrike" spc="-1" dirty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420"/>
                </a:spcBef>
                <a:spcAft>
                  <a:spcPts val="601"/>
                </a:spcAft>
                <a:tabLst>
                  <a:tab pos="0" algn="l"/>
                </a:tabLst>
              </a:pPr>
              <a:r>
                <a:rPr lang="en-GB" sz="2100" b="0" strike="noStrike" spc="-1" dirty="0">
                  <a:solidFill>
                    <a:srgbClr val="000000"/>
                  </a:solidFill>
                  <a:latin typeface="Century Gothic"/>
                </a:rPr>
                <a:t>Joshua Katzenberg</a:t>
              </a:r>
              <a:endParaRPr lang="en-GB" sz="2100" b="0" strike="noStrike" spc="-1" dirty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420"/>
                </a:spcBef>
                <a:spcAft>
                  <a:spcPts val="601"/>
                </a:spcAft>
                <a:tabLst>
                  <a:tab pos="0" algn="l"/>
                </a:tabLst>
              </a:pPr>
              <a:r>
                <a:rPr lang="en-GB" sz="2100" b="0" strike="noStrike" spc="-1" dirty="0">
                  <a:solidFill>
                    <a:srgbClr val="000000"/>
                  </a:solidFill>
                  <a:latin typeface="Century Gothic"/>
                </a:rPr>
                <a:t>Jack Housego</a:t>
              </a:r>
              <a:endParaRPr lang="en-GB" sz="2100" b="0" strike="noStrike" spc="-1" dirty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420"/>
                </a:spcBef>
                <a:spcAft>
                  <a:spcPts val="601"/>
                </a:spcAft>
                <a:tabLst>
                  <a:tab pos="0" algn="l"/>
                </a:tabLst>
              </a:pPr>
              <a:r>
                <a:rPr lang="en-GB" sz="2100" b="0" strike="noStrike" spc="-1" dirty="0">
                  <a:solidFill>
                    <a:srgbClr val="000000"/>
                  </a:solidFill>
                  <a:latin typeface="Century Gothic"/>
                </a:rPr>
                <a:t>Ahmed Abbood</a:t>
              </a:r>
            </a:p>
            <a:p>
              <a:pPr>
                <a:spcBef>
                  <a:spcPts val="420"/>
                </a:spcBef>
                <a:spcAft>
                  <a:spcPts val="601"/>
                </a:spcAft>
                <a:tabLst>
                  <a:tab pos="0" algn="l"/>
                </a:tabLst>
              </a:pPr>
              <a:endParaRPr lang="en-GB" sz="2100" spc="-1">
                <a:solidFill>
                  <a:srgbClr val="000000"/>
                </a:solidFill>
                <a:latin typeface="Century Gothic"/>
              </a:endParaRPr>
            </a:p>
            <a:p>
              <a:pPr>
                <a:spcBef>
                  <a:spcPts val="420"/>
                </a:spcBef>
                <a:spcAft>
                  <a:spcPts val="601"/>
                </a:spcAft>
                <a:tabLst>
                  <a:tab pos="0" algn="l"/>
                </a:tabLst>
              </a:pPr>
              <a:r>
                <a:rPr lang="en-GB" sz="1600" spc="-1" dirty="0">
                  <a:solidFill>
                    <a:srgbClr val="000000"/>
                  </a:solidFill>
                  <a:latin typeface="Century Gothic"/>
                </a:rPr>
                <a:t>Le Wagon London Python Data Science bootcamp #900 April-June 2022</a:t>
              </a:r>
            </a:p>
          </p:txBody>
        </p:sp>
        <p:sp>
          <p:nvSpPr>
            <p:cNvPr id="100" name="CustomShape 2"/>
            <p:cNvSpPr/>
            <p:nvPr/>
          </p:nvSpPr>
          <p:spPr>
            <a:xfrm>
              <a:off x="684360" y="2828160"/>
              <a:ext cx="581940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6000" b="0" strike="noStrike" spc="-1">
                  <a:solidFill>
                    <a:srgbClr val="000000"/>
                  </a:solidFill>
                  <a:latin typeface="Century Gothic"/>
                </a:rPr>
                <a:t>Solar My Roof</a:t>
              </a:r>
              <a:endParaRPr lang="en-GB" sz="6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" name="Picture 2" descr="A picture containing building, solar cell, outdoor object, outdoor&#10;&#10;Description automatically generated">
              <a:extLst>
                <a:ext uri="{FF2B5EF4-FFF2-40B4-BE49-F238E27FC236}">
                  <a16:creationId xmlns:a16="http://schemas.microsoft.com/office/drawing/2014/main" id="{3D35D54C-B634-7619-02E3-3D1059B64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31" t="7631" r="-276" b="22403"/>
            <a:stretch/>
          </p:blipFill>
          <p:spPr>
            <a:xfrm>
              <a:off x="686677" y="11377"/>
              <a:ext cx="4231672" cy="28175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876872" y="2498328"/>
            <a:ext cx="7392561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GB" sz="8000" b="0" strike="noStrike" spc="-1">
                <a:solidFill>
                  <a:srgbClr val="FFFFFF"/>
                </a:solidFill>
                <a:latin typeface="Century Gothic"/>
                <a:hlinkClick r:id="rId2"/>
              </a:rPr>
              <a:t>Demo</a:t>
            </a:r>
            <a:r>
              <a:rPr lang="en-GB" sz="8000" spc="-1">
                <a:solidFill>
                  <a:srgbClr val="FFFFFF"/>
                </a:solidFill>
                <a:latin typeface="Century Gothic"/>
                <a:hlinkClick r:id="rId2"/>
              </a:rPr>
              <a:t> time!</a:t>
            </a:r>
            <a:endParaRPr lang="en-GB" sz="8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876872" y="2498328"/>
            <a:ext cx="7392561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GB" sz="6000" spc="-1" dirty="0">
                <a:latin typeface="Century Gothic"/>
              </a:rPr>
              <a:t>Hope you liked!</a:t>
            </a:r>
            <a:endParaRPr lang="en-US" dirty="0"/>
          </a:p>
          <a:p>
            <a:r>
              <a:rPr lang="en-GB" sz="6000" spc="-1" dirty="0">
                <a:latin typeface="Century Gothic"/>
              </a:rPr>
              <a:t>Any questions?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2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E839E5-AB21-F180-2EBA-99EBA19862F1}"/>
              </a:ext>
            </a:extLst>
          </p:cNvPr>
          <p:cNvGrpSpPr/>
          <p:nvPr/>
        </p:nvGrpSpPr>
        <p:grpSpPr>
          <a:xfrm>
            <a:off x="2260427" y="523013"/>
            <a:ext cx="6850666" cy="5539160"/>
            <a:chOff x="1464560" y="633080"/>
            <a:chExt cx="4276800" cy="3456360"/>
          </a:xfrm>
        </p:grpSpPr>
        <p:pic>
          <p:nvPicPr>
            <p:cNvPr id="127" name="Picture 13" descr="A screenshot of a video game&#10;&#10;Description automatically generated"/>
            <p:cNvPicPr/>
            <p:nvPr/>
          </p:nvPicPr>
          <p:blipFill>
            <a:blip r:embed="rId2"/>
            <a:stretch/>
          </p:blipFill>
          <p:spPr>
            <a:xfrm flipH="1">
              <a:off x="2174120" y="633080"/>
              <a:ext cx="2913840" cy="2913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8" name="CustomShape 2"/>
            <p:cNvSpPr/>
            <p:nvPr/>
          </p:nvSpPr>
          <p:spPr>
            <a:xfrm>
              <a:off x="1464560" y="3632960"/>
              <a:ext cx="4276800" cy="456480"/>
            </a:xfrm>
            <a:prstGeom prst="rect">
              <a:avLst/>
            </a:prstGeom>
            <a:ln cap="rnd">
              <a:solidFill>
                <a:srgbClr val="033047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4000" b="0" strike="noStrike" spc="-1" dirty="0">
                  <a:solidFill>
                    <a:srgbClr val="FFFFFF"/>
                  </a:solidFill>
                  <a:latin typeface="Century Gothic"/>
                </a:rPr>
                <a:t>Overlay with features</a:t>
              </a:r>
              <a:endParaRPr lang="en-GB" sz="40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735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23840" y="171360"/>
            <a:ext cx="5819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000" b="0" strike="noStrike" spc="-1">
                <a:solidFill>
                  <a:srgbClr val="FFFFFF"/>
                </a:solidFill>
                <a:latin typeface="Century Gothic"/>
              </a:rPr>
              <a:t>Under the hood</a:t>
            </a:r>
            <a:endParaRPr lang="en-GB" sz="4000" b="0" strike="noStrike" spc="-1">
              <a:latin typeface="Arial"/>
            </a:endParaRPr>
          </a:p>
        </p:txBody>
      </p:sp>
      <p:pic>
        <p:nvPicPr>
          <p:cNvPr id="116" name="Picture 2" descr="Creating and training a U-Net model with PyTorch for 2D &amp; 3D semantic  segmentation: Model building [2/4] | by Johannes Schmidt | Towards Data  Science"/>
          <p:cNvPicPr/>
          <p:nvPr/>
        </p:nvPicPr>
        <p:blipFill>
          <a:blip r:embed="rId2"/>
          <a:stretch/>
        </p:blipFill>
        <p:spPr>
          <a:xfrm>
            <a:off x="3445200" y="2696040"/>
            <a:ext cx="2820240" cy="207360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3826800" y="1182600"/>
            <a:ext cx="1961640" cy="99972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Century Gothic"/>
              </a:rPr>
              <a:t>Models and Transfer learning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707880" y="1182600"/>
            <a:ext cx="1961640" cy="99972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Century Gothic"/>
              </a:rPr>
              <a:t>Running models at scale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9539280" y="1182600"/>
            <a:ext cx="1961640" cy="99972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Century Gothic"/>
              </a:rPr>
              <a:t>outputs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122" name="Picture 4" descr="Google Cloud launches Vertex AI, a new managed machine learning platform |  TechCrunch"/>
          <p:cNvPicPr/>
          <p:nvPr/>
        </p:nvPicPr>
        <p:blipFill>
          <a:blip r:embed="rId3"/>
          <a:stretch/>
        </p:blipFill>
        <p:spPr>
          <a:xfrm>
            <a:off x="6690600" y="4475880"/>
            <a:ext cx="2185560" cy="2181240"/>
          </a:xfrm>
          <a:prstGeom prst="rect">
            <a:avLst/>
          </a:prstGeom>
          <a:ln>
            <a:noFill/>
          </a:ln>
        </p:spPr>
      </p:pic>
      <p:pic>
        <p:nvPicPr>
          <p:cNvPr id="123" name="Picture 13" descr="A screenshot of a video game&#10;&#10;Description automatically generated"/>
          <p:cNvPicPr/>
          <p:nvPr/>
        </p:nvPicPr>
        <p:blipFill>
          <a:blip r:embed="rId4"/>
          <a:stretch/>
        </p:blipFill>
        <p:spPr>
          <a:xfrm flipH="1">
            <a:off x="9539640" y="4650480"/>
            <a:ext cx="2025720" cy="2025720"/>
          </a:xfrm>
          <a:prstGeom prst="rect">
            <a:avLst/>
          </a:prstGeom>
          <a:ln>
            <a:noFill/>
          </a:ln>
        </p:spPr>
      </p:pic>
      <p:pic>
        <p:nvPicPr>
          <p:cNvPr id="124" name="Picture 8" descr="New GCP Pricing Options: Google Cloud Capacity Reservations and More  Committed Use - ParkMyCloud"/>
          <p:cNvPicPr/>
          <p:nvPr/>
        </p:nvPicPr>
        <p:blipFill>
          <a:blip r:embed="rId5"/>
          <a:stretch/>
        </p:blipFill>
        <p:spPr>
          <a:xfrm>
            <a:off x="6770520" y="2696040"/>
            <a:ext cx="2025720" cy="1265760"/>
          </a:xfrm>
          <a:prstGeom prst="rect">
            <a:avLst/>
          </a:prstGeom>
          <a:ln>
            <a:noFill/>
          </a:ln>
        </p:spPr>
      </p:pic>
      <p:pic>
        <p:nvPicPr>
          <p:cNvPr id="125" name="Picture 12" descr="An aerial view of a city&#10;&#10;Description automatically generated"/>
          <p:cNvPicPr/>
          <p:nvPr/>
        </p:nvPicPr>
        <p:blipFill>
          <a:blip r:embed="rId6"/>
          <a:stretch/>
        </p:blipFill>
        <p:spPr>
          <a:xfrm>
            <a:off x="9539280" y="2449800"/>
            <a:ext cx="2025720" cy="202572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2F32D-FACA-0514-2888-09E9345F0662}"/>
              </a:ext>
            </a:extLst>
          </p:cNvPr>
          <p:cNvSpPr txBox="1"/>
          <p:nvPr/>
        </p:nvSpPr>
        <p:spPr>
          <a:xfrm>
            <a:off x="783303" y="4765368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Some unfrozen layers ___</a:t>
            </a:r>
          </a:p>
          <a:p>
            <a:r>
              <a:rPr lang="en-US"/>
              <a:t>Total params: 25,862,337 Trainable params: 18,223,233 Non-trainable params: 7,639,104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A0CDE4-6445-E980-F58B-1972D14D83D7}"/>
              </a:ext>
            </a:extLst>
          </p:cNvPr>
          <p:cNvGrpSpPr/>
          <p:nvPr/>
        </p:nvGrpSpPr>
        <p:grpSpPr>
          <a:xfrm>
            <a:off x="889001" y="1637673"/>
            <a:ext cx="10437676" cy="3723480"/>
            <a:chOff x="889001" y="1807006"/>
            <a:chExt cx="10437676" cy="3723480"/>
          </a:xfrm>
        </p:grpSpPr>
        <p:sp>
          <p:nvSpPr>
            <p:cNvPr id="104" name="CustomShape 2"/>
            <p:cNvSpPr/>
            <p:nvPr/>
          </p:nvSpPr>
          <p:spPr>
            <a:xfrm>
              <a:off x="889001" y="1807006"/>
              <a:ext cx="4845734" cy="4602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 marL="635">
                <a:lnSpc>
                  <a:spcPct val="100000"/>
                </a:lnSpc>
                <a:buClr>
                  <a:srgbClr val="FFFFFF"/>
                </a:buClr>
              </a:pPr>
              <a:r>
                <a:rPr lang="en-GB" sz="2400" b="1" strike="noStrike" spc="-1">
                  <a:solidFill>
                    <a:srgbClr val="000000"/>
                  </a:solidFill>
                  <a:latin typeface="Century Gothic"/>
                </a:rPr>
                <a:t>PROBLEM</a:t>
              </a:r>
              <a:endParaRPr lang="en-GB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A01870-2956-DC0E-0AA6-0CA570EBDFEC}"/>
                </a:ext>
              </a:extLst>
            </p:cNvPr>
            <p:cNvSpPr txBox="1"/>
            <p:nvPr/>
          </p:nvSpPr>
          <p:spPr>
            <a:xfrm>
              <a:off x="889001" y="2446866"/>
              <a:ext cx="4842934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/>
                <a:t>Climate change is coming on fast</a:t>
              </a:r>
            </a:p>
            <a:p>
              <a:pPr marL="742950" lvl="1" indent="-285750">
                <a:buFont typeface="Arial"/>
                <a:buChar char="•"/>
              </a:pPr>
              <a:endParaRPr lang="en-US"/>
            </a:p>
            <a:p>
              <a:pPr marL="285750" indent="-285750">
                <a:buFont typeface="Arial"/>
                <a:buChar char="•"/>
              </a:pPr>
              <a:r>
                <a:rPr lang="en-US"/>
                <a:t>HUGE ramp in renewables needed</a:t>
              </a:r>
            </a:p>
            <a:p>
              <a:pPr marL="285750" indent="-285750">
                <a:buFont typeface="Arial"/>
                <a:buChar char="•"/>
              </a:pPr>
              <a:endParaRPr lang="en-US"/>
            </a:p>
            <a:p>
              <a:pPr marL="285750" indent="-285750">
                <a:buFont typeface="Arial"/>
                <a:buChar char="•"/>
              </a:pPr>
              <a:r>
                <a:rPr lang="en-US"/>
                <a:t>Solar generation part of the answer</a:t>
              </a:r>
            </a:p>
          </p:txBody>
        </p:sp>
        <p:pic>
          <p:nvPicPr>
            <p:cNvPr id="5" name="Picture 2" descr="23,850 Earth On Fire Stock Photos, Pictures &amp; Royalty-Free Images - iStock">
              <a:extLst>
                <a:ext uri="{FF2B5EF4-FFF2-40B4-BE49-F238E27FC236}">
                  <a16:creationId xmlns:a16="http://schemas.microsoft.com/office/drawing/2014/main" id="{B226E557-FC9D-38A5-BB22-8F0C4D6B192D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732811" y="1807007"/>
              <a:ext cx="5593866" cy="3723479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1B9105-2FD2-68DB-8EA6-EE6A1D4599F3}"/>
              </a:ext>
            </a:extLst>
          </p:cNvPr>
          <p:cNvGrpSpPr/>
          <p:nvPr/>
        </p:nvGrpSpPr>
        <p:grpSpPr>
          <a:xfrm>
            <a:off x="889001" y="1636977"/>
            <a:ext cx="10455548" cy="3723447"/>
            <a:chOff x="889001" y="1806310"/>
            <a:chExt cx="10455548" cy="3723447"/>
          </a:xfrm>
        </p:grpSpPr>
        <p:pic>
          <p:nvPicPr>
            <p:cNvPr id="4" name="Picture 2" descr="A picture containing building, solar cell, outdoor object, outdoor&#10;&#10;Description automatically generated">
              <a:extLst>
                <a:ext uri="{FF2B5EF4-FFF2-40B4-BE49-F238E27FC236}">
                  <a16:creationId xmlns:a16="http://schemas.microsoft.com/office/drawing/2014/main" id="{50383ED6-9809-6B79-01A6-C3CBD5712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31" t="7631" r="-276" b="22403"/>
            <a:stretch/>
          </p:blipFill>
          <p:spPr>
            <a:xfrm>
              <a:off x="5749744" y="1806310"/>
              <a:ext cx="5594805" cy="3723447"/>
            </a:xfrm>
            <a:prstGeom prst="rect">
              <a:avLst/>
            </a:prstGeom>
          </p:spPr>
        </p:pic>
        <p:sp>
          <p:nvSpPr>
            <p:cNvPr id="104" name="CustomShape 2"/>
            <p:cNvSpPr/>
            <p:nvPr/>
          </p:nvSpPr>
          <p:spPr>
            <a:xfrm>
              <a:off x="889001" y="1807006"/>
              <a:ext cx="4845734" cy="4602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r>
                <a:rPr lang="en-GB" sz="2400" b="1" spc="-1">
                  <a:solidFill>
                    <a:srgbClr val="000000"/>
                  </a:solidFill>
                  <a:ea typeface="+mn-lt"/>
                  <a:cs typeface="+mn-lt"/>
                </a:rPr>
                <a:t>SOLUTION</a:t>
              </a:r>
              <a:endParaRPr lang="en-GB" sz="2400" spc="-1">
                <a:ea typeface="+mn-lt"/>
                <a:cs typeface="+mn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A01870-2956-DC0E-0AA6-0CA570EBDFEC}"/>
                </a:ext>
              </a:extLst>
            </p:cNvPr>
            <p:cNvSpPr txBox="1"/>
            <p:nvPr/>
          </p:nvSpPr>
          <p:spPr>
            <a:xfrm>
              <a:off x="889001" y="2446866"/>
              <a:ext cx="4842934" cy="175432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115">
                <a:buFont typeface="Arial,Sans-Serif"/>
                <a:buChar char="•"/>
              </a:pPr>
              <a:r>
                <a:rPr lang="en-GB">
                  <a:cs typeface="Arial"/>
                </a:rPr>
                <a:t>Help automate solar installations</a:t>
              </a:r>
              <a:endParaRPr lang="en-US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endParaRPr lang="en-US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-US">
                  <a:ea typeface="+mn-lt"/>
                  <a:cs typeface="+mn-lt"/>
                </a:rPr>
                <a:t>Identify roof space suitability with Deep Learning and satellite imagery</a:t>
              </a:r>
            </a:p>
            <a:p>
              <a:pPr marL="285750" indent="-285750">
                <a:buFont typeface="Arial,Sans-Serif"/>
                <a:buChar char="•"/>
              </a:pPr>
              <a:endParaRPr lang="en-US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-US">
                  <a:ea typeface="+mn-lt"/>
                  <a:cs typeface="+mn-lt"/>
                </a:rPr>
                <a:t>Many use cases</a:t>
              </a:r>
              <a:endParaRPr lang="en-US"/>
            </a:p>
          </p:txBody>
        </p:sp>
      </p:grpSp>
      <p:sp>
        <p:nvSpPr>
          <p:cNvPr id="7" name="CustomShape 4">
            <a:extLst>
              <a:ext uri="{FF2B5EF4-FFF2-40B4-BE49-F238E27FC236}">
                <a16:creationId xmlns:a16="http://schemas.microsoft.com/office/drawing/2014/main" id="{526C734F-F2B2-EDDA-1F86-3BD7BFBC65BF}"/>
              </a:ext>
            </a:extLst>
          </p:cNvPr>
          <p:cNvSpPr/>
          <p:nvPr/>
        </p:nvSpPr>
        <p:spPr>
          <a:xfrm>
            <a:off x="1354404" y="5868071"/>
            <a:ext cx="9480725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en-GB" sz="3200" b="1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Solar My Roof</a:t>
            </a:r>
            <a:r>
              <a:rPr lang="en-GB" sz="32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 will help</a:t>
            </a:r>
            <a:r>
              <a:rPr lang="en-GB" sz="3200" b="1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us all get solar</a:t>
            </a:r>
            <a:r>
              <a:rPr lang="en-GB" sz="32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, faster</a:t>
            </a:r>
            <a:endParaRPr lang="en-GB" sz="32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20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899E4F-8590-60AC-77B7-699EF9F084B7}"/>
              </a:ext>
            </a:extLst>
          </p:cNvPr>
          <p:cNvSpPr txBox="1"/>
          <p:nvPr/>
        </p:nvSpPr>
        <p:spPr>
          <a:xfrm>
            <a:off x="1346447" y="586658"/>
            <a:ext cx="950534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latin typeface="Lato"/>
                <a:ea typeface="Lato"/>
                <a:cs typeface="Lato"/>
              </a:rPr>
              <a:t>Build a roof detector model</a:t>
            </a:r>
          </a:p>
          <a:p>
            <a:pPr algn="ctr"/>
            <a:r>
              <a:rPr lang="en-US" sz="2800">
                <a:solidFill>
                  <a:srgbClr val="000000"/>
                </a:solidFill>
                <a:latin typeface="Lato"/>
                <a:ea typeface="Lato"/>
                <a:cs typeface="Lato"/>
              </a:rPr>
              <a:t>To detect roofs from satellite imagery</a:t>
            </a:r>
          </a:p>
        </p:txBody>
      </p:sp>
      <p:pic>
        <p:nvPicPr>
          <p:cNvPr id="11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FEE29C56-47AA-8C83-EF67-D25899A3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083" y="3480830"/>
            <a:ext cx="2143966" cy="17896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67AF9C-E79F-4DA7-8F6A-040C4CA45D72}"/>
              </a:ext>
            </a:extLst>
          </p:cNvPr>
          <p:cNvGrpSpPr/>
          <p:nvPr/>
        </p:nvGrpSpPr>
        <p:grpSpPr>
          <a:xfrm>
            <a:off x="560917" y="2141589"/>
            <a:ext cx="3896427" cy="4409513"/>
            <a:chOff x="1454355" y="2056581"/>
            <a:chExt cx="2744019" cy="31024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1DDC8D-5B6F-298F-FC29-B334B6C7584F}"/>
                </a:ext>
              </a:extLst>
            </p:cNvPr>
            <p:cNvSpPr txBox="1"/>
            <p:nvPr/>
          </p:nvSpPr>
          <p:spPr>
            <a:xfrm>
              <a:off x="1455174" y="4834193"/>
              <a:ext cx="2743200" cy="3248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cs typeface="Arial"/>
                </a:rPr>
                <a:t>Satellite</a:t>
              </a:r>
              <a:endParaRPr lang="en-US" sz="2400" b="1"/>
            </a:p>
          </p:txBody>
        </p:sp>
        <p:pic>
          <p:nvPicPr>
            <p:cNvPr id="14" name="Picture 14" descr="An aerial view of a city&#10;&#10;Description automatically generated">
              <a:extLst>
                <a:ext uri="{FF2B5EF4-FFF2-40B4-BE49-F238E27FC236}">
                  <a16:creationId xmlns:a16="http://schemas.microsoft.com/office/drawing/2014/main" id="{720765A6-2DA9-B129-34BC-1FB2EFD2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355" y="2056581"/>
              <a:ext cx="2743200" cy="27432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27D502-BD8F-6926-3AB4-B4E0F93E6A3C}"/>
              </a:ext>
            </a:extLst>
          </p:cNvPr>
          <p:cNvGrpSpPr/>
          <p:nvPr/>
        </p:nvGrpSpPr>
        <p:grpSpPr>
          <a:xfrm>
            <a:off x="7725833" y="2141589"/>
            <a:ext cx="3908062" cy="4409513"/>
            <a:chOff x="8001000" y="2056581"/>
            <a:chExt cx="2752213" cy="3102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F466D4-866C-D151-D0EB-D719C180315F}"/>
                </a:ext>
              </a:extLst>
            </p:cNvPr>
            <p:cNvSpPr txBox="1"/>
            <p:nvPr/>
          </p:nvSpPr>
          <p:spPr>
            <a:xfrm>
              <a:off x="8010013" y="4834193"/>
              <a:ext cx="2743200" cy="3248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cs typeface="Arial"/>
                </a:rPr>
                <a:t>Target</a:t>
              </a:r>
              <a:endParaRPr lang="en-US" sz="2400" b="1"/>
            </a:p>
          </p:txBody>
        </p:sp>
        <p:pic>
          <p:nvPicPr>
            <p:cNvPr id="15" name="Picture 15" descr="A picture containing text, outdoor object, web&#10;&#10;Description automatically generated">
              <a:extLst>
                <a:ext uri="{FF2B5EF4-FFF2-40B4-BE49-F238E27FC236}">
                  <a16:creationId xmlns:a16="http://schemas.microsoft.com/office/drawing/2014/main" id="{E7D01FB0-BBDC-EAF5-B7AB-3516011F2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000" y="2056581"/>
              <a:ext cx="27432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84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899E4F-8590-60AC-77B7-699EF9F084B7}"/>
              </a:ext>
            </a:extLst>
          </p:cNvPr>
          <p:cNvSpPr txBox="1"/>
          <p:nvPr/>
        </p:nvSpPr>
        <p:spPr>
          <a:xfrm>
            <a:off x="1346447" y="586658"/>
            <a:ext cx="950534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latin typeface="Lato"/>
                <a:ea typeface="Lato"/>
                <a:cs typeface="Lato"/>
              </a:rPr>
              <a:t>The data</a:t>
            </a:r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 sz="2800">
                <a:solidFill>
                  <a:srgbClr val="000000"/>
                </a:solidFill>
                <a:latin typeface="Lato"/>
                <a:ea typeface="Lato"/>
                <a:cs typeface="Lato"/>
              </a:rPr>
              <a:t>INRIA, a French dataset to help improve CNN ability</a:t>
            </a:r>
          </a:p>
        </p:txBody>
      </p:sp>
      <p:sp>
        <p:nvSpPr>
          <p:cNvPr id="30" name="CustomShape 3">
            <a:extLst>
              <a:ext uri="{FF2B5EF4-FFF2-40B4-BE49-F238E27FC236}">
                <a16:creationId xmlns:a16="http://schemas.microsoft.com/office/drawing/2014/main" id="{A91BD623-0732-F614-59B4-AE4BF846E40D}"/>
              </a:ext>
            </a:extLst>
          </p:cNvPr>
          <p:cNvSpPr/>
          <p:nvPr/>
        </p:nvSpPr>
        <p:spPr>
          <a:xfrm>
            <a:off x="5019054" y="2153046"/>
            <a:ext cx="5639074" cy="41535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635" algn="r"/>
            <a:r>
              <a:rPr lang="en-GB" sz="2400" b="1" spc="-1">
                <a:solidFill>
                  <a:srgbClr val="000000"/>
                </a:solidFill>
                <a:latin typeface="Century Gothic"/>
              </a:rPr>
              <a:t>180 sets of </a:t>
            </a:r>
            <a:r>
              <a:rPr lang="en-GB" sz="2400" b="1" spc="-1" err="1">
                <a:solidFill>
                  <a:srgbClr val="000000"/>
                </a:solidFill>
                <a:latin typeface="Century Gothic"/>
              </a:rPr>
              <a:t>tif</a:t>
            </a:r>
            <a:r>
              <a:rPr lang="en-GB" sz="2400" b="1" spc="-1">
                <a:solidFill>
                  <a:srgbClr val="000000"/>
                </a:solidFill>
                <a:latin typeface="Century Gothic"/>
              </a:rPr>
              <a:t> images</a:t>
            </a:r>
            <a:endParaRPr lang="en-US">
              <a:solidFill>
                <a:srgbClr val="000000"/>
              </a:solidFill>
            </a:endParaRPr>
          </a:p>
          <a:p>
            <a:pPr marL="635" algn="r"/>
            <a:r>
              <a:rPr lang="en-GB" sz="2400" b="1" spc="-1">
                <a:solidFill>
                  <a:srgbClr val="000000"/>
                </a:solidFill>
                <a:latin typeface="Century Gothic"/>
              </a:rPr>
              <a:t>(We used 72,000 small ones)</a:t>
            </a:r>
          </a:p>
          <a:p>
            <a:pPr marL="635" algn="r"/>
            <a:endParaRPr lang="en-GB" sz="2400" b="1" spc="-1">
              <a:solidFill>
                <a:srgbClr val="000000"/>
              </a:solidFill>
              <a:latin typeface="Century Gothic"/>
            </a:endParaRPr>
          </a:p>
          <a:p>
            <a:pPr marL="635" algn="r">
              <a:buClr>
                <a:srgbClr val="FFFFFF"/>
              </a:buClr>
            </a:pPr>
            <a:r>
              <a:rPr lang="en-GB" sz="2400" spc="-1">
                <a:solidFill>
                  <a:srgbClr val="000000"/>
                </a:solidFill>
                <a:latin typeface="Arial"/>
              </a:rPr>
              <a:t>5000 x 5000 pixels</a:t>
            </a:r>
          </a:p>
          <a:p>
            <a:pPr marL="635" algn="r"/>
            <a:r>
              <a:rPr lang="en-GB" sz="2400" spc="-1">
                <a:solidFill>
                  <a:srgbClr val="000000"/>
                </a:solidFill>
                <a:latin typeface="Arial"/>
              </a:rPr>
              <a:t>30 cm resolution</a:t>
            </a:r>
            <a:endParaRPr lang="en-GB">
              <a:solidFill>
                <a:srgbClr val="000000"/>
              </a:solidFill>
              <a:latin typeface="Arial"/>
            </a:endParaRPr>
          </a:p>
          <a:p>
            <a:pPr marL="635" algn="r"/>
            <a:r>
              <a:rPr lang="en-GB" sz="2400" spc="-1">
                <a:solidFill>
                  <a:srgbClr val="000000"/>
                </a:solidFill>
                <a:latin typeface="Arial"/>
              </a:rPr>
              <a:t>5 cities in USA &amp; Europe</a:t>
            </a:r>
            <a:endParaRPr lang="en-GB"/>
          </a:p>
          <a:p>
            <a:pPr marL="635" algn="r"/>
            <a:r>
              <a:rPr lang="en-GB" sz="2400" spc="-1">
                <a:solidFill>
                  <a:srgbClr val="000000"/>
                </a:solidFill>
                <a:latin typeface="Arial"/>
              </a:rPr>
              <a:t>Total 405 km</a:t>
            </a:r>
            <a:r>
              <a:rPr lang="en-GB" sz="2400" spc="-1" baseline="30000">
                <a:solidFill>
                  <a:srgbClr val="000000"/>
                </a:solidFill>
                <a:latin typeface="Arial"/>
              </a:rPr>
              <a:t>2</a:t>
            </a:r>
            <a:endParaRPr lang="en-GB" sz="24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635" algn="r"/>
            <a:endParaRPr lang="en-GB" sz="24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635" algn="r"/>
            <a:endParaRPr lang="en-GB" sz="24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635" algn="r"/>
            <a:endParaRPr lang="en-GB" sz="2400" spc="-1">
              <a:solidFill>
                <a:srgbClr val="000000"/>
              </a:solidFill>
              <a:latin typeface="Arial"/>
              <a:cs typeface="Arial"/>
            </a:endParaRPr>
          </a:p>
          <a:p>
            <a:pPr marL="635" algn="r"/>
            <a:r>
              <a:rPr lang="en-GB" sz="2400" spc="-1">
                <a:solidFill>
                  <a:srgbClr val="000000"/>
                </a:solidFill>
                <a:latin typeface="Arial"/>
                <a:cs typeface="Arial"/>
              </a:rPr>
              <a:t>20 GB of data                     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D7935B5-3B41-B365-13FF-3CAFB78C8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149540"/>
            <a:ext cx="5572125" cy="36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4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899E4F-8590-60AC-77B7-699EF9F084B7}"/>
              </a:ext>
            </a:extLst>
          </p:cNvPr>
          <p:cNvSpPr txBox="1"/>
          <p:nvPr/>
        </p:nvSpPr>
        <p:spPr>
          <a:xfrm>
            <a:off x="1346447" y="586658"/>
            <a:ext cx="950534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latin typeface="Lato"/>
                <a:ea typeface="Lato"/>
                <a:cs typeface="Lato"/>
              </a:rPr>
              <a:t>UNet CNN (encoder + decoder)</a:t>
            </a:r>
          </a:p>
          <a:p>
            <a:pPr algn="ctr"/>
            <a:r>
              <a:rPr lang="en-US" sz="2800">
                <a:latin typeface="Lato"/>
                <a:ea typeface="Lato"/>
                <a:cs typeface="Lato"/>
              </a:rPr>
              <a:t>With transfer learning from VGG-16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42F5F1-7B0A-A046-2C85-7FF9ADFE8A14}"/>
              </a:ext>
            </a:extLst>
          </p:cNvPr>
          <p:cNvGrpSpPr/>
          <p:nvPr/>
        </p:nvGrpSpPr>
        <p:grpSpPr>
          <a:xfrm>
            <a:off x="219892" y="1822977"/>
            <a:ext cx="11853756" cy="4663548"/>
            <a:chOff x="219892" y="1822977"/>
            <a:chExt cx="11853756" cy="466354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282AEF-0312-A006-4A49-8D74C58BCAF1}"/>
                </a:ext>
              </a:extLst>
            </p:cNvPr>
            <p:cNvGrpSpPr/>
            <p:nvPr/>
          </p:nvGrpSpPr>
          <p:grpSpPr>
            <a:xfrm>
              <a:off x="660929" y="1822977"/>
              <a:ext cx="11039475" cy="4391616"/>
              <a:chOff x="660929" y="1822977"/>
              <a:chExt cx="11039475" cy="4391616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276F3D31-A347-B2FC-8B46-A93A20CFA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929" y="1822977"/>
                <a:ext cx="11039475" cy="4217459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E7615D-BB89-8B57-1E49-204E9AC12E7C}"/>
                  </a:ext>
                </a:extLst>
              </p:cNvPr>
              <p:cNvSpPr txBox="1"/>
              <p:nvPr/>
            </p:nvSpPr>
            <p:spPr>
              <a:xfrm>
                <a:off x="2988733" y="5814483"/>
                <a:ext cx="65849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000000"/>
                    </a:solidFill>
                    <a:latin typeface="Lato"/>
                    <a:ea typeface="Lato"/>
                    <a:cs typeface="Lato"/>
                  </a:rPr>
                  <a:t>Bridge</a:t>
                </a:r>
                <a:endParaRPr lang="en-US" sz="20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05D5E46-CD99-591C-A7DF-AE4FFE9F2D30}"/>
                </a:ext>
              </a:extLst>
            </p:cNvPr>
            <p:cNvGrpSpPr/>
            <p:nvPr/>
          </p:nvGrpSpPr>
          <p:grpSpPr>
            <a:xfrm>
              <a:off x="219892" y="1981200"/>
              <a:ext cx="11853756" cy="4505325"/>
              <a:chOff x="219892" y="1981200"/>
              <a:chExt cx="11853756" cy="4505325"/>
            </a:xfrm>
          </p:grpSpPr>
          <p:pic>
            <p:nvPicPr>
              <p:cNvPr id="15" name="Picture 19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1E6B1172-C9C5-81A3-8575-780059A17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0392" y="3481029"/>
                <a:ext cx="1503256" cy="15058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7E1D42-C0A5-F74E-D51D-254461776795}"/>
                  </a:ext>
                </a:extLst>
              </p:cNvPr>
              <p:cNvSpPr txBox="1"/>
              <p:nvPr/>
            </p:nvSpPr>
            <p:spPr>
              <a:xfrm>
                <a:off x="4524375" y="1981200"/>
                <a:ext cx="2743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B41FBE-D20F-C81D-ED10-749444B2D735}"/>
                  </a:ext>
                </a:extLst>
              </p:cNvPr>
              <p:cNvSpPr txBox="1"/>
              <p:nvPr/>
            </p:nvSpPr>
            <p:spPr>
              <a:xfrm>
                <a:off x="4295774" y="3648074"/>
                <a:ext cx="2743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C2A6E4-DE58-4A88-67A6-EFC5FF355870}"/>
                  </a:ext>
                </a:extLst>
              </p:cNvPr>
              <p:cNvSpPr txBox="1"/>
              <p:nvPr/>
            </p:nvSpPr>
            <p:spPr>
              <a:xfrm>
                <a:off x="4524374" y="4238624"/>
                <a:ext cx="2743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6B8BF1-50A4-794C-7BE4-F876EF7A55DE}"/>
                  </a:ext>
                </a:extLst>
              </p:cNvPr>
              <p:cNvSpPr txBox="1"/>
              <p:nvPr/>
            </p:nvSpPr>
            <p:spPr>
              <a:xfrm>
                <a:off x="4524374" y="2867024"/>
                <a:ext cx="2743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       Skip connections</a:t>
                </a:r>
              </a:p>
            </p:txBody>
          </p:sp>
          <p:pic>
            <p:nvPicPr>
              <p:cNvPr id="19" name="Picture 1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AFC7E60-FEB5-E308-292E-F6175B780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1612" y="2657475"/>
                <a:ext cx="2695575" cy="3829050"/>
              </a:xfrm>
              <a:prstGeom prst="rect">
                <a:avLst/>
              </a:prstGeom>
            </p:spPr>
          </p:pic>
          <p:pic>
            <p:nvPicPr>
              <p:cNvPr id="13" name="Picture 20" descr="A picture containing grass, outdoor, old, several&#10;&#10;Description automatically generated">
                <a:extLst>
                  <a:ext uri="{FF2B5EF4-FFF2-40B4-BE49-F238E27FC236}">
                    <a16:creationId xmlns:a16="http://schemas.microsoft.com/office/drawing/2014/main" id="{2DB7E8ED-A4D4-D073-75CE-77F5D821C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892" y="3427992"/>
                <a:ext cx="1503256" cy="1505898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4E621BD-2D77-7B35-965E-F1CB0935F68F}"/>
              </a:ext>
            </a:extLst>
          </p:cNvPr>
          <p:cNvSpPr txBox="1"/>
          <p:nvPr/>
        </p:nvSpPr>
        <p:spPr>
          <a:xfrm>
            <a:off x="395818" y="5539317"/>
            <a:ext cx="26564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Transfer learning: </a:t>
            </a:r>
            <a:endParaRPr lang="en-US">
              <a:solidFill>
                <a:srgbClr val="7030A0"/>
              </a:solidFill>
            </a:endParaRPr>
          </a:p>
          <a:p>
            <a:r>
              <a:rPr lang="en-US" b="1">
                <a:solidFill>
                  <a:srgbClr val="7030A0"/>
                </a:solidFill>
              </a:rPr>
              <a:t>30 billion images</a:t>
            </a:r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33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3F55128B-4B77-9870-5B7E-236D4F00E21B}"/>
              </a:ext>
            </a:extLst>
          </p:cNvPr>
          <p:cNvSpPr/>
          <p:nvPr/>
        </p:nvSpPr>
        <p:spPr>
          <a:xfrm>
            <a:off x="1263395" y="5396483"/>
            <a:ext cx="9467850" cy="67627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ea typeface="+mn-lt"/>
                <a:cs typeface="+mn-lt"/>
              </a:rPr>
              <a:t>Improving Intersection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27382BB2-7C6B-60FA-93A4-D9B6BCB7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17" y="124882"/>
            <a:ext cx="2963334" cy="2290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5E81CE-008C-DED7-3528-51923DA7CE23}"/>
              </a:ext>
            </a:extLst>
          </p:cNvPr>
          <p:cNvSpPr txBox="1"/>
          <p:nvPr/>
        </p:nvSpPr>
        <p:spPr>
          <a:xfrm>
            <a:off x="2738966" y="6173258"/>
            <a:ext cx="7858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Best means</a:t>
            </a:r>
            <a:r>
              <a:rPr lang="en-US"/>
              <a:t>: real target correctly identified and correctly placed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86ECCC-C337-154B-F4EF-A5AABA6BD59B}"/>
              </a:ext>
            </a:extLst>
          </p:cNvPr>
          <p:cNvSpPr/>
          <p:nvPr/>
        </p:nvSpPr>
        <p:spPr>
          <a:xfrm>
            <a:off x="419100" y="123825"/>
            <a:ext cx="2990850" cy="2447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F24EA2-9FC8-1FE4-6B76-D9428928A69B}"/>
              </a:ext>
            </a:extLst>
          </p:cNvPr>
          <p:cNvGrpSpPr/>
          <p:nvPr/>
        </p:nvGrpSpPr>
        <p:grpSpPr>
          <a:xfrm>
            <a:off x="1870055" y="5102642"/>
            <a:ext cx="8806171" cy="490630"/>
            <a:chOff x="4876593" y="4976359"/>
            <a:chExt cx="6675200" cy="372838"/>
          </a:xfrm>
        </p:grpSpPr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126CB811-9A5D-AA16-ABC1-89684FA559FA}"/>
                </a:ext>
              </a:extLst>
            </p:cNvPr>
            <p:cNvSpPr txBox="1"/>
            <p:nvPr/>
          </p:nvSpPr>
          <p:spPr>
            <a:xfrm>
              <a:off x="4876593" y="4976359"/>
              <a:ext cx="1468825" cy="3508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/>
                <a:t>0% </a:t>
              </a:r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B6815A0E-BA44-2510-EC10-2C3186EECBD0}"/>
                </a:ext>
              </a:extLst>
            </p:cNvPr>
            <p:cNvSpPr txBox="1"/>
            <p:nvPr/>
          </p:nvSpPr>
          <p:spPr>
            <a:xfrm>
              <a:off x="6868697" y="4985503"/>
              <a:ext cx="2299925" cy="36369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/>
                <a:t>50% </a:t>
              </a:r>
              <a:endParaRPr lang="en-GB" sz="2400" b="1"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EA1D1FB-1987-4C68-0FCC-47C18E4A657E}"/>
                </a:ext>
              </a:extLst>
            </p:cNvPr>
            <p:cNvSpPr txBox="1"/>
            <p:nvPr/>
          </p:nvSpPr>
          <p:spPr>
            <a:xfrm>
              <a:off x="9287155" y="4983607"/>
              <a:ext cx="2264638" cy="3508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/>
                <a:t>100% 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899E4F-8590-60AC-77B7-699EF9F084B7}"/>
              </a:ext>
            </a:extLst>
          </p:cNvPr>
          <p:cNvSpPr txBox="1"/>
          <p:nvPr/>
        </p:nvSpPr>
        <p:spPr>
          <a:xfrm>
            <a:off x="1346447" y="586658"/>
            <a:ext cx="950534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latin typeface="Lato"/>
                <a:ea typeface="Lato"/>
                <a:cs typeface="Lato"/>
              </a:rPr>
              <a:t>Model performance</a:t>
            </a:r>
            <a:endParaRPr lang="en-US">
              <a:latin typeface="Arial"/>
              <a:ea typeface="Lato"/>
              <a:cs typeface="Lato"/>
            </a:endParaRPr>
          </a:p>
          <a:p>
            <a:pPr algn="ctr"/>
            <a:r>
              <a:rPr lang="en-US" sz="2800">
                <a:latin typeface="Lato"/>
                <a:ea typeface="Lato"/>
                <a:cs typeface="Lato"/>
              </a:rPr>
              <a:t>We used "Intersection over Union" to drive performance</a:t>
            </a:r>
          </a:p>
        </p:txBody>
      </p:sp>
      <p:pic>
        <p:nvPicPr>
          <p:cNvPr id="2" name="Picture 5" descr="A picture containing text, tree, sign, yellow&#10;&#10;Description automatically generated">
            <a:extLst>
              <a:ext uri="{FF2B5EF4-FFF2-40B4-BE49-F238E27FC236}">
                <a16:creationId xmlns:a16="http://schemas.microsoft.com/office/drawing/2014/main" id="{95FDF962-83D4-10E5-CE48-BB8AA6F2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86" y="1858453"/>
            <a:ext cx="9474200" cy="30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3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68D33C-4D18-D15F-FD18-03D382B518BE}"/>
              </a:ext>
            </a:extLst>
          </p:cNvPr>
          <p:cNvSpPr/>
          <p:nvPr/>
        </p:nvSpPr>
        <p:spPr>
          <a:xfrm>
            <a:off x="7620000" y="5353050"/>
            <a:ext cx="3657600" cy="9048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99E4F-8590-60AC-77B7-699EF9F084B7}"/>
              </a:ext>
            </a:extLst>
          </p:cNvPr>
          <p:cNvSpPr txBox="1"/>
          <p:nvPr/>
        </p:nvSpPr>
        <p:spPr>
          <a:xfrm>
            <a:off x="1346447" y="586658"/>
            <a:ext cx="950534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latin typeface="Lato"/>
                <a:ea typeface="Lato"/>
                <a:cs typeface="Lato"/>
              </a:rPr>
              <a:t>Model performance</a:t>
            </a:r>
            <a:endParaRPr lang="en-US" dirty="0">
              <a:latin typeface="Arial"/>
              <a:ea typeface="Lato"/>
              <a:cs typeface="Lato"/>
            </a:endParaRPr>
          </a:p>
          <a:p>
            <a:pPr algn="ctr"/>
            <a:r>
              <a:rPr lang="en-US" sz="2800" dirty="0">
                <a:latin typeface="Lato"/>
                <a:ea typeface="Lato"/>
                <a:cs typeface="Lato"/>
              </a:rPr>
              <a:t>Compared with random baseline</a:t>
            </a:r>
            <a:endParaRPr lang="en-US" dirty="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2E7127FA-17C5-369C-48B3-32B3F4CF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6" y="7382249"/>
            <a:ext cx="8398933" cy="46643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5938C07-553D-D424-5AE7-12354BF2C52E}"/>
              </a:ext>
            </a:extLst>
          </p:cNvPr>
          <p:cNvGrpSpPr/>
          <p:nvPr/>
        </p:nvGrpSpPr>
        <p:grpSpPr>
          <a:xfrm>
            <a:off x="1047750" y="2189018"/>
            <a:ext cx="10096500" cy="4034382"/>
            <a:chOff x="1466850" y="2417618"/>
            <a:chExt cx="8724900" cy="34769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EEEFA7-B69C-F5B1-F4F8-8382F3D273C6}"/>
                </a:ext>
              </a:extLst>
            </p:cNvPr>
            <p:cNvGrpSpPr/>
            <p:nvPr/>
          </p:nvGrpSpPr>
          <p:grpSpPr>
            <a:xfrm>
              <a:off x="1466850" y="2417618"/>
              <a:ext cx="2819400" cy="3416265"/>
              <a:chOff x="1466850" y="2417618"/>
              <a:chExt cx="2819400" cy="3416265"/>
            </a:xfrm>
          </p:grpSpPr>
          <p:pic>
            <p:nvPicPr>
              <p:cNvPr id="3" name="Picture 5" descr="A picture containing text, tree&#10;&#10;Description automatically generated">
                <a:extLst>
                  <a:ext uri="{FF2B5EF4-FFF2-40B4-BE49-F238E27FC236}">
                    <a16:creationId xmlns:a16="http://schemas.microsoft.com/office/drawing/2014/main" id="{1FD52E44-18F3-7695-1955-C697BCCCC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850" y="2417618"/>
                <a:ext cx="2743200" cy="267046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13E37-847C-A2A4-A125-51527E6CCB64}"/>
                  </a:ext>
                </a:extLst>
              </p:cNvPr>
              <p:cNvSpPr txBox="1"/>
              <p:nvPr/>
            </p:nvSpPr>
            <p:spPr>
              <a:xfrm>
                <a:off x="1543050" y="5276850"/>
                <a:ext cx="2743200" cy="55703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Best </a:t>
                </a:r>
                <a:r>
                  <a:rPr lang="en-US" dirty="0" err="1"/>
                  <a:t>binaryIoU</a:t>
                </a:r>
                <a:r>
                  <a:rPr lang="en-US" dirty="0"/>
                  <a:t>: 0.0035</a:t>
                </a:r>
              </a:p>
              <a:p>
                <a:r>
                  <a:rPr lang="en-US" dirty="0"/>
                  <a:t>Best Accuracy: 0.0035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F53805-0AB5-A7EE-B96B-BDD559E38B2E}"/>
                </a:ext>
              </a:extLst>
            </p:cNvPr>
            <p:cNvGrpSpPr/>
            <p:nvPr/>
          </p:nvGrpSpPr>
          <p:grpSpPr>
            <a:xfrm>
              <a:off x="7249583" y="2417814"/>
              <a:ext cx="2942167" cy="3476792"/>
              <a:chOff x="7249583" y="2417814"/>
              <a:chExt cx="2942167" cy="347679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A9CBB2-E514-FCD5-4DF2-F1030F6338A5}"/>
                  </a:ext>
                </a:extLst>
              </p:cNvPr>
              <p:cNvSpPr txBox="1"/>
              <p:nvPr/>
            </p:nvSpPr>
            <p:spPr>
              <a:xfrm>
                <a:off x="7448550" y="5248275"/>
                <a:ext cx="2743200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Best </a:t>
                </a:r>
                <a:r>
                  <a:rPr lang="en-US" err="1"/>
                  <a:t>binaryIoU</a:t>
                </a:r>
                <a:r>
                  <a:rPr lang="en-US"/>
                  <a:t>: 0.627</a:t>
                </a:r>
              </a:p>
              <a:p>
                <a:r>
                  <a:rPr lang="en-US"/>
                  <a:t>Best Accuracy: 0.891</a:t>
                </a:r>
              </a:p>
            </p:txBody>
          </p:sp>
          <p:pic>
            <p:nvPicPr>
              <p:cNvPr id="9" name="Picture 15" descr="A picture containing text, outdoor object, web&#10;&#10;Description automatically generated">
                <a:extLst>
                  <a:ext uri="{FF2B5EF4-FFF2-40B4-BE49-F238E27FC236}">
                    <a16:creationId xmlns:a16="http://schemas.microsoft.com/office/drawing/2014/main" id="{D27C818B-F010-6DFA-D2F2-703F5B94C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9583" y="2417814"/>
                <a:ext cx="2676064" cy="2670214"/>
              </a:xfrm>
              <a:prstGeom prst="rect">
                <a:avLst/>
              </a:prstGeom>
            </p:spPr>
          </p:pic>
        </p:grpSp>
        <p:pic>
          <p:nvPicPr>
            <p:cNvPr id="11" name="Picture 14" descr="An aerial view of a city&#10;&#10;Description automatically generated">
              <a:extLst>
                <a:ext uri="{FF2B5EF4-FFF2-40B4-BE49-F238E27FC236}">
                  <a16:creationId xmlns:a16="http://schemas.microsoft.com/office/drawing/2014/main" id="{649AFAB8-7435-E6E9-F406-9C1274145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0442" y="2417814"/>
              <a:ext cx="2676064" cy="26702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84EB3A-DD36-8473-A4DA-E5E63C9AF308}"/>
              </a:ext>
            </a:extLst>
          </p:cNvPr>
          <p:cNvSpPr txBox="1"/>
          <p:nvPr/>
        </p:nvSpPr>
        <p:spPr>
          <a:xfrm>
            <a:off x="1183554" y="1715662"/>
            <a:ext cx="31744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Baseline: random 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89553-C3D2-4096-D028-34653A08C5AD}"/>
              </a:ext>
            </a:extLst>
          </p:cNvPr>
          <p:cNvSpPr txBox="1"/>
          <p:nvPr/>
        </p:nvSpPr>
        <p:spPr>
          <a:xfrm>
            <a:off x="8026738" y="1715661"/>
            <a:ext cx="2454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Our best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F9534-58CF-007B-58F8-D709420DF0AB}"/>
              </a:ext>
            </a:extLst>
          </p:cNvPr>
          <p:cNvSpPr txBox="1"/>
          <p:nvPr/>
        </p:nvSpPr>
        <p:spPr>
          <a:xfrm>
            <a:off x="5012604" y="1715661"/>
            <a:ext cx="18218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Satellite image</a:t>
            </a:r>
          </a:p>
        </p:txBody>
      </p:sp>
    </p:spTree>
    <p:extLst>
      <p:ext uri="{BB962C8B-B14F-4D97-AF65-F5344CB8AC3E}">
        <p14:creationId xmlns:p14="http://schemas.microsoft.com/office/powerpoint/2010/main" val="408700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C6928BF3-9ACE-5A49-3B38-0D65D5B5130E}"/>
              </a:ext>
            </a:extLst>
          </p:cNvPr>
          <p:cNvSpPr/>
          <p:nvPr/>
        </p:nvSpPr>
        <p:spPr>
          <a:xfrm>
            <a:off x="2979796" y="3075641"/>
            <a:ext cx="5661084" cy="3312363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CustomShape 1"/>
          <p:cNvSpPr/>
          <p:nvPr/>
        </p:nvSpPr>
        <p:spPr>
          <a:xfrm>
            <a:off x="123840" y="171360"/>
            <a:ext cx="5819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000" b="0" strike="noStrike" spc="-1">
                <a:solidFill>
                  <a:srgbClr val="FFFFFF"/>
                </a:solidFill>
                <a:latin typeface="Century Gothic"/>
              </a:rPr>
              <a:t>Under the hood</a:t>
            </a:r>
            <a:endParaRPr lang="en-GB" sz="4000" b="0" strike="noStrike" spc="-1">
              <a:latin typeface="Arial"/>
            </a:endParaRPr>
          </a:p>
        </p:txBody>
      </p:sp>
      <p:pic>
        <p:nvPicPr>
          <p:cNvPr id="130" name="Picture 12" descr="An aerial view of a city&#10;&#10;Description automatically generated"/>
          <p:cNvPicPr/>
          <p:nvPr/>
        </p:nvPicPr>
        <p:blipFill>
          <a:blip r:embed="rId2"/>
          <a:stretch/>
        </p:blipFill>
        <p:spPr>
          <a:xfrm>
            <a:off x="1009447" y="661305"/>
            <a:ext cx="1820212" cy="1796539"/>
          </a:xfrm>
          <a:prstGeom prst="rect">
            <a:avLst/>
          </a:prstGeom>
          <a:ln>
            <a:noFill/>
          </a:ln>
        </p:spPr>
      </p:pic>
      <p:pic>
        <p:nvPicPr>
          <p:cNvPr id="131" name="Picture 9"/>
          <p:cNvPicPr/>
          <p:nvPr/>
        </p:nvPicPr>
        <p:blipFill>
          <a:blip r:embed="rId3"/>
          <a:stretch/>
        </p:blipFill>
        <p:spPr>
          <a:xfrm>
            <a:off x="3105733" y="683268"/>
            <a:ext cx="847346" cy="836326"/>
          </a:xfrm>
          <a:prstGeom prst="rect">
            <a:avLst/>
          </a:prstGeom>
          <a:ln>
            <a:noFill/>
          </a:ln>
        </p:spPr>
      </p:pic>
      <p:pic>
        <p:nvPicPr>
          <p:cNvPr id="132" name="Picture 14" descr="A picture containing building, apartment building&#10;&#10;Description automatically generated"/>
          <p:cNvPicPr/>
          <p:nvPr/>
        </p:nvPicPr>
        <p:blipFill>
          <a:blip r:embed="rId4"/>
          <a:stretch/>
        </p:blipFill>
        <p:spPr>
          <a:xfrm>
            <a:off x="4033398" y="677778"/>
            <a:ext cx="847346" cy="836326"/>
          </a:xfrm>
          <a:prstGeom prst="rect">
            <a:avLst/>
          </a:prstGeom>
          <a:ln>
            <a:noFill/>
          </a:ln>
        </p:spPr>
      </p:pic>
      <p:pic>
        <p:nvPicPr>
          <p:cNvPr id="133" name="Picture 16" descr="A picture containing miller&#10;&#10;Description automatically generated"/>
          <p:cNvPicPr/>
          <p:nvPr/>
        </p:nvPicPr>
        <p:blipFill>
          <a:blip r:embed="rId5"/>
          <a:stretch/>
        </p:blipFill>
        <p:spPr>
          <a:xfrm>
            <a:off x="3105733" y="1594750"/>
            <a:ext cx="847346" cy="836326"/>
          </a:xfrm>
          <a:prstGeom prst="rect">
            <a:avLst/>
          </a:prstGeom>
          <a:ln>
            <a:noFill/>
          </a:ln>
        </p:spPr>
      </p:pic>
      <p:pic>
        <p:nvPicPr>
          <p:cNvPr id="134" name="Picture 18"/>
          <p:cNvPicPr/>
          <p:nvPr/>
        </p:nvPicPr>
        <p:blipFill>
          <a:blip r:embed="rId6"/>
          <a:stretch/>
        </p:blipFill>
        <p:spPr>
          <a:xfrm>
            <a:off x="4026444" y="1594750"/>
            <a:ext cx="847346" cy="836326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993775" y="2540000"/>
            <a:ext cx="4018492" cy="454025"/>
          </a:xfrm>
          <a:prstGeom prst="rect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z="2000" b="0" strike="noStrike" spc="-1">
                <a:solidFill>
                  <a:schemeClr val="bg1"/>
                </a:solidFill>
                <a:ea typeface="+mn-lt"/>
                <a:cs typeface="+mn-lt"/>
              </a:rPr>
              <a:t>Google </a:t>
            </a:r>
            <a:r>
              <a:rPr lang="en-GB" sz="2000" spc="-1">
                <a:solidFill>
                  <a:schemeClr val="bg1"/>
                </a:solidFill>
                <a:ea typeface="+mn-lt"/>
                <a:cs typeface="+mn-lt"/>
              </a:rPr>
              <a:t>Static Maps Satellite API</a:t>
            </a:r>
            <a:endParaRPr lang="en-GB" sz="2000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8" name="Picture 4" descr="Google Cloud launches Vertex AI, a new managed machine learning platform |  TechCrunch">
            <a:extLst>
              <a:ext uri="{FF2B5EF4-FFF2-40B4-BE49-F238E27FC236}">
                <a16:creationId xmlns:a16="http://schemas.microsoft.com/office/drawing/2014/main" id="{CAD8C93A-EF76-ABA9-1496-1B5C8199964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026185" y="4527141"/>
            <a:ext cx="1008958" cy="1003049"/>
          </a:xfrm>
          <a:prstGeom prst="rect">
            <a:avLst/>
          </a:prstGeom>
          <a:ln>
            <a:noFill/>
          </a:ln>
        </p:spPr>
      </p:pic>
      <p:pic>
        <p:nvPicPr>
          <p:cNvPr id="19" name="Picture 8" descr="New GCP Pricing Options: Google Cloud Capacity Reservations and More  Committed Use - ParkMyCloud">
            <a:extLst>
              <a:ext uri="{FF2B5EF4-FFF2-40B4-BE49-F238E27FC236}">
                <a16:creationId xmlns:a16="http://schemas.microsoft.com/office/drawing/2014/main" id="{DB68E97E-9E0F-1C72-23EC-59E39F1EDCC4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3974517" y="3664934"/>
            <a:ext cx="1077489" cy="670963"/>
          </a:xfrm>
          <a:prstGeom prst="rect">
            <a:avLst/>
          </a:prstGeom>
          <a:ln>
            <a:noFill/>
          </a:ln>
        </p:spPr>
      </p:pic>
      <p:sp>
        <p:nvSpPr>
          <p:cNvPr id="20" name="CustomShape 7">
            <a:extLst>
              <a:ext uri="{FF2B5EF4-FFF2-40B4-BE49-F238E27FC236}">
                <a16:creationId xmlns:a16="http://schemas.microsoft.com/office/drawing/2014/main" id="{2EC1A696-7CFC-D4DE-6C2F-79C1CD7C5440}"/>
              </a:ext>
            </a:extLst>
          </p:cNvPr>
          <p:cNvSpPr/>
          <p:nvPr/>
        </p:nvSpPr>
        <p:spPr>
          <a:xfrm>
            <a:off x="993775" y="5610225"/>
            <a:ext cx="4018492" cy="462491"/>
          </a:xfrm>
          <a:prstGeom prst="rect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spc="-1">
                <a:solidFill>
                  <a:srgbClr val="FFFFFF"/>
                </a:solidFill>
                <a:latin typeface="Century Gothic"/>
              </a:rPr>
              <a:t>UNet</a:t>
            </a:r>
            <a:r>
              <a:rPr lang="en-GB" sz="2000" b="0" strike="noStrike" spc="-1">
                <a:solidFill>
                  <a:srgbClr val="FFFFFF"/>
                </a:solidFill>
                <a:latin typeface="Century Gothic"/>
              </a:rPr>
              <a:t> at Scale</a:t>
            </a:r>
            <a:endParaRPr lang="en-GB" sz="2000" b="0" strike="noStrike" spc="-1">
              <a:latin typeface="Arial"/>
            </a:endParaRPr>
          </a:p>
        </p:txBody>
      </p:sp>
      <p:pic>
        <p:nvPicPr>
          <p:cNvPr id="23" name="Picture 2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4C320D4-A614-7828-A9AE-181016C7E16D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7963565" y="3333541"/>
            <a:ext cx="2297940" cy="2202756"/>
          </a:xfrm>
          <a:prstGeom prst="rect">
            <a:avLst/>
          </a:prstGeom>
          <a:ln>
            <a:noFill/>
          </a:ln>
        </p:spPr>
      </p:pic>
      <p:sp>
        <p:nvSpPr>
          <p:cNvPr id="24" name="CustomShape 10">
            <a:extLst>
              <a:ext uri="{FF2B5EF4-FFF2-40B4-BE49-F238E27FC236}">
                <a16:creationId xmlns:a16="http://schemas.microsoft.com/office/drawing/2014/main" id="{9A14CD65-E3AB-2EB4-30C4-EC0AF2FFE44B}"/>
              </a:ext>
            </a:extLst>
          </p:cNvPr>
          <p:cNvSpPr/>
          <p:nvPr/>
        </p:nvSpPr>
        <p:spPr>
          <a:xfrm>
            <a:off x="7151688" y="5610225"/>
            <a:ext cx="4018492" cy="462491"/>
          </a:xfrm>
          <a:prstGeom prst="rect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Century Gothic"/>
              </a:rPr>
              <a:t>Predict output mask</a:t>
            </a:r>
            <a:endParaRPr lang="en-GB" sz="2000" b="0" strike="noStrike" spc="-1">
              <a:latin typeface="Arial"/>
            </a:endParaRPr>
          </a:p>
        </p:txBody>
      </p:sp>
      <p:pic>
        <p:nvPicPr>
          <p:cNvPr id="27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D88A9C5-F47D-47CC-FB16-3046E859C375}"/>
              </a:ext>
            </a:extLst>
          </p:cNvPr>
          <p:cNvPicPr/>
          <p:nvPr/>
        </p:nvPicPr>
        <p:blipFill>
          <a:blip r:embed="rId10"/>
          <a:stretch/>
        </p:blipFill>
        <p:spPr>
          <a:xfrm flipH="1">
            <a:off x="7966860" y="251020"/>
            <a:ext cx="2290706" cy="2192690"/>
          </a:xfrm>
          <a:prstGeom prst="rect">
            <a:avLst/>
          </a:prstGeom>
          <a:ln>
            <a:noFill/>
          </a:ln>
        </p:spPr>
      </p:pic>
      <p:sp>
        <p:nvSpPr>
          <p:cNvPr id="28" name="CustomShape 2">
            <a:extLst>
              <a:ext uri="{FF2B5EF4-FFF2-40B4-BE49-F238E27FC236}">
                <a16:creationId xmlns:a16="http://schemas.microsoft.com/office/drawing/2014/main" id="{6643B01D-3BC7-10F2-C5CD-AE643C5C3507}"/>
              </a:ext>
            </a:extLst>
          </p:cNvPr>
          <p:cNvSpPr/>
          <p:nvPr/>
        </p:nvSpPr>
        <p:spPr>
          <a:xfrm>
            <a:off x="7151688" y="2540000"/>
            <a:ext cx="4018492" cy="454025"/>
          </a:xfrm>
          <a:prstGeom prst="rect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Century Gothic"/>
              </a:rPr>
              <a:t>Overlay with features</a:t>
            </a:r>
            <a:endParaRPr lang="en-GB" sz="2000" b="0" strike="noStrike" spc="-1">
              <a:latin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A74D1C-9B42-D43D-26D4-F850783AA638}"/>
              </a:ext>
            </a:extLst>
          </p:cNvPr>
          <p:cNvGrpSpPr/>
          <p:nvPr/>
        </p:nvGrpSpPr>
        <p:grpSpPr>
          <a:xfrm>
            <a:off x="1007292" y="4049710"/>
            <a:ext cx="2963756" cy="1166815"/>
            <a:chOff x="219892" y="1822977"/>
            <a:chExt cx="11853756" cy="466354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763AAB-FB8B-46EB-6DDC-6FF391412221}"/>
                </a:ext>
              </a:extLst>
            </p:cNvPr>
            <p:cNvGrpSpPr/>
            <p:nvPr/>
          </p:nvGrpSpPr>
          <p:grpSpPr>
            <a:xfrm>
              <a:off x="660929" y="1822977"/>
              <a:ext cx="11039475" cy="4391616"/>
              <a:chOff x="660929" y="1822977"/>
              <a:chExt cx="11039475" cy="4391616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689EDEA9-0EAF-03C0-F2D9-170EB2E93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0929" y="1822977"/>
                <a:ext cx="11039475" cy="4217459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8981F3-02B4-39AD-D957-F6B700E2BE55}"/>
                  </a:ext>
                </a:extLst>
              </p:cNvPr>
              <p:cNvSpPr txBox="1"/>
              <p:nvPr/>
            </p:nvSpPr>
            <p:spPr>
              <a:xfrm>
                <a:off x="2988733" y="5814483"/>
                <a:ext cx="65849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Lato"/>
                  <a:ea typeface="Lato"/>
                  <a:cs typeface="Lato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58CE0C5-42E2-A171-C2F8-11D8A01DACD9}"/>
                </a:ext>
              </a:extLst>
            </p:cNvPr>
            <p:cNvGrpSpPr/>
            <p:nvPr/>
          </p:nvGrpSpPr>
          <p:grpSpPr>
            <a:xfrm>
              <a:off x="219892" y="1981200"/>
              <a:ext cx="11853756" cy="4505325"/>
              <a:chOff x="219892" y="1981200"/>
              <a:chExt cx="11853756" cy="4505325"/>
            </a:xfrm>
          </p:grpSpPr>
          <p:pic>
            <p:nvPicPr>
              <p:cNvPr id="26" name="Picture 19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94D5A5A0-18DF-2E35-AECA-C8BD97DB2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70392" y="3481029"/>
                <a:ext cx="1503256" cy="150589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059DC7-1D78-DF6F-4BE3-891E451CF028}"/>
                  </a:ext>
                </a:extLst>
              </p:cNvPr>
              <p:cNvSpPr txBox="1"/>
              <p:nvPr/>
            </p:nvSpPr>
            <p:spPr>
              <a:xfrm>
                <a:off x="4524375" y="1981200"/>
                <a:ext cx="2743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EFA885-A756-3DFC-C597-8F60B8A43506}"/>
                  </a:ext>
                </a:extLst>
              </p:cNvPr>
              <p:cNvSpPr txBox="1"/>
              <p:nvPr/>
            </p:nvSpPr>
            <p:spPr>
              <a:xfrm>
                <a:off x="4295774" y="3648074"/>
                <a:ext cx="2743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0307CF-8B55-8D78-E203-404C310F4E3B}"/>
                  </a:ext>
                </a:extLst>
              </p:cNvPr>
              <p:cNvSpPr txBox="1"/>
              <p:nvPr/>
            </p:nvSpPr>
            <p:spPr>
              <a:xfrm>
                <a:off x="4524374" y="4238624"/>
                <a:ext cx="2743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356099-7728-D21C-9BFC-A42220E641F7}"/>
                  </a:ext>
                </a:extLst>
              </p:cNvPr>
              <p:cNvSpPr txBox="1"/>
              <p:nvPr/>
            </p:nvSpPr>
            <p:spPr>
              <a:xfrm>
                <a:off x="4524374" y="2867024"/>
                <a:ext cx="2743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33" name="Picture 1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1BCC1064-234D-4490-496B-41B5D7C9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71612" y="2657475"/>
                <a:ext cx="2695575" cy="3829050"/>
              </a:xfrm>
              <a:prstGeom prst="rect">
                <a:avLst/>
              </a:prstGeom>
            </p:spPr>
          </p:pic>
          <p:pic>
            <p:nvPicPr>
              <p:cNvPr id="34" name="Picture 20" descr="A picture containing grass, outdoor, old, several&#10;&#10;Description automatically generated">
                <a:extLst>
                  <a:ext uri="{FF2B5EF4-FFF2-40B4-BE49-F238E27FC236}">
                    <a16:creationId xmlns:a16="http://schemas.microsoft.com/office/drawing/2014/main" id="{874CFE5F-04FA-EE4A-2353-E219FE723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9892" y="3427992"/>
                <a:ext cx="1503256" cy="1505898"/>
              </a:xfrm>
              <a:prstGeom prst="rect">
                <a:avLst/>
              </a:prstGeom>
            </p:spPr>
          </p:pic>
        </p:grpSp>
      </p:grpSp>
      <p:pic>
        <p:nvPicPr>
          <p:cNvPr id="2" name="Picture 3" descr="Shape&#10;&#10;Description automatically generated">
            <a:extLst>
              <a:ext uri="{FF2B5EF4-FFF2-40B4-BE49-F238E27FC236}">
                <a16:creationId xmlns:a16="http://schemas.microsoft.com/office/drawing/2014/main" id="{6E1ADF42-45A3-D09D-45A1-3D17D33B98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650" y="648701"/>
            <a:ext cx="3867150" cy="17982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Application>Microsoft Office PowerPoint</Application>
  <PresentationFormat>Widescreen</PresentationFormat>
  <Slides>13</Slides>
  <Notes>0</Notes>
  <HiddenSlides>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My Roof</dc:title>
  <dc:subject/>
  <dc:creator>Josh Katzenberg</dc:creator>
  <dc:description/>
  <cp:revision>89</cp:revision>
  <dcterms:created xsi:type="dcterms:W3CDTF">2022-06-14T11:50:36Z</dcterms:created>
  <dcterms:modified xsi:type="dcterms:W3CDTF">2022-06-17T09:36:41Z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